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62" r:id="rId4"/>
    <p:sldId id="261" r:id="rId5"/>
    <p:sldId id="260" r:id="rId6"/>
    <p:sldId id="258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37FF"/>
    <a:srgbClr val="FFFFE3"/>
    <a:srgbClr val="FFF7D0"/>
    <a:srgbClr val="FCFFB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65310"/>
  </p:normalViewPr>
  <p:slideViewPr>
    <p:cSldViewPr snapToGrid="0" snapToObjects="1">
      <p:cViewPr>
        <p:scale>
          <a:sx n="70" d="100"/>
          <a:sy n="70" d="100"/>
        </p:scale>
        <p:origin x="-62" y="-10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04E64-E897-FE47-863A-F832F3CDD2DF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B039A-FD80-E04A-93C4-A8FABFFEC8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911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Bible; Candle; Music;</a:t>
            </a:r>
          </a:p>
          <a:p>
            <a:endParaRPr lang="en-US" dirty="0"/>
          </a:p>
          <a:p>
            <a:r>
              <a:rPr lang="en-US" dirty="0"/>
              <a:t>Welcome staff</a:t>
            </a:r>
          </a:p>
          <a:p>
            <a:r>
              <a:rPr lang="en-US" dirty="0"/>
              <a:t>Explain theme of prayer service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B039A-FD80-E04A-93C4-A8FABFFEC83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1573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Light the candle</a:t>
            </a:r>
          </a:p>
          <a:p>
            <a:endParaRPr lang="en-US" dirty="0"/>
          </a:p>
          <a:p>
            <a:r>
              <a:rPr lang="en-US" dirty="0"/>
              <a:t>Pray the </a:t>
            </a:r>
            <a:r>
              <a:rPr lang="en-US" dirty="0" smtClean="0"/>
              <a:t>Opening </a:t>
            </a:r>
            <a:r>
              <a:rPr lang="en-US" dirty="0"/>
              <a:t>Prayer together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B039A-FD80-E04A-93C4-A8FABFFEC83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095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few moments of quietness, stillness, taking time to be in God’s presence, to set aside the cares and worries – to be still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B039A-FD80-E04A-93C4-A8FABFFEC83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1408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Allow time for quiet personal reflection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B039A-FD80-E04A-93C4-A8FABFFEC83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8798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B039A-FD80-E04A-93C4-A8FABFFEC83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4947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B039A-FD80-E04A-93C4-A8FABFFEC83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8562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may be read by one member of staff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B039A-FD80-E04A-93C4-A8FABFFEC83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6951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may choose to play this piece of music and listen to the words</a:t>
            </a:r>
          </a:p>
          <a:p>
            <a:endParaRPr lang="en-US" dirty="0"/>
          </a:p>
          <a:p>
            <a:r>
              <a:rPr lang="en-US" dirty="0" err="1"/>
              <a:t>Eirim</a:t>
            </a:r>
            <a:r>
              <a:rPr lang="en-US" dirty="0"/>
              <a:t> </a:t>
            </a:r>
            <a:r>
              <a:rPr lang="en-US" dirty="0" err="1"/>
              <a:t>suas</a:t>
            </a:r>
            <a:r>
              <a:rPr lang="en-US" dirty="0"/>
              <a:t> le </a:t>
            </a:r>
            <a:r>
              <a:rPr lang="en-US" dirty="0" err="1"/>
              <a:t>Dia</a:t>
            </a:r>
            <a:r>
              <a:rPr lang="en-US" dirty="0"/>
              <a:t>, Ronan McDonagh</a:t>
            </a:r>
          </a:p>
          <a:p>
            <a:r>
              <a:rPr lang="en-US" dirty="0"/>
              <a:t>Here in Christ </a:t>
            </a:r>
            <a:r>
              <a:rPr lang="en-US" dirty="0" smtClean="0"/>
              <a:t>We </a:t>
            </a:r>
            <a:r>
              <a:rPr lang="en-US" dirty="0"/>
              <a:t>G</a:t>
            </a:r>
            <a:r>
              <a:rPr lang="en-US" dirty="0" smtClean="0"/>
              <a:t>ather</a:t>
            </a:r>
            <a:r>
              <a:rPr lang="en-US" dirty="0"/>
              <a:t>, Ephrem Feeley</a:t>
            </a:r>
          </a:p>
          <a:p>
            <a:endParaRPr lang="en-US" dirty="0"/>
          </a:p>
          <a:p>
            <a:r>
              <a:rPr lang="en-US" dirty="0"/>
              <a:t>Or choose something else or conclude with a prayer/school prayer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B039A-FD80-E04A-93C4-A8FABFFEC83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2803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19E0E2-201D-3E4A-8E34-67E98B046A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8D0DFB2-30C4-D944-AD3D-633AADC554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DA4D24-7778-2146-8F1D-4F95BFFBF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738AF5-997C-224E-9152-21272A7F4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E27CB6-A95E-5945-93FD-17BF7D478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1297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A75ACB-B8AF-9A4A-82A1-85DCBB42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7947F5B-8DF1-634D-BAA2-1E4BDAEB7C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FBF7477-5D48-9047-BD6C-B23E5EF2D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A898FE-798A-184A-B8B6-2D8860B80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6AB896F-67D7-6B4A-BDD1-FF28846C4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4256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715D5B3-0033-F549-B4B7-4BE553C578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D99899A-748C-9340-9058-5325E5C3E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143DE91-DBC6-584B-82E4-8ECC2961C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951EA2-3823-3D43-B375-D7688CFAD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A518CF3-7551-E841-9BBC-6168A03D3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657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316867-490F-304C-8F34-43730DA6D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D4A814-1C36-1E47-B57B-104A6B914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746A966-7570-C840-A8DF-83BA338B2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B5FA368-FCE2-9243-9ACE-2E04D54D0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102B19-EC2A-A54C-897E-4FA581D07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0055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B82785-AFEA-B740-AEE7-BD91BFBC8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874EAED-2E5B-F642-A9E7-69C17245A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4C93E11-E7C6-9C4C-9483-A3DB717F2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FACF628-193C-EE42-BFA9-69FC995BD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5EACC4-8013-9849-B158-E6F2266DE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2100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F934F6-32B2-6544-BA59-050F414DC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8A1AAB2-1DF1-5A45-9C4D-BE423F82D8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376EB72-8F58-3246-995E-78C956A998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71108E2-C4E0-6A43-95C4-DCF493786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59BC2C-A58D-7C4B-AD95-CC112A210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C0AD844-BE3B-7346-902D-DB740988E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6689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77A701-863E-2842-8D40-62FD3EB94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205CF8F-048C-5E44-A1D6-1D0DBA4DA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0E7774D-DB56-FB43-8B5C-675C875125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68FFCF0-F191-4149-8FF7-569AA2DD09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36E943B-4A14-7746-82B9-B45D66B70C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BDDB5C1-F929-2F4B-8477-54F98C68B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18D9A8B-6109-F14E-A497-4E3F89DC7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9427534-8556-134F-8FF5-5FFD41654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668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6B4E6C-0945-614B-833B-6EAA2BDB9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79B2BDF-4CAC-5740-B639-2B1EB9120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E31CD42-3BAE-FC4C-900B-97BABF3E8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B1AF62D-CAC3-8646-9157-BA53EA634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4699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F14C897-206C-224D-9534-6F754620E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F2A8FBB-29D8-E042-B6BE-E214C4E11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9D4735C-CD50-1E44-B2F0-97E53A28F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8725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5880EE-76D3-7B48-9019-73B38E9DD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CC4B706-5BBA-2A49-AF47-4A5F9AE45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A93FC97-0180-CC4E-A84F-DD93D0C56A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ECAA14C-6FF8-FA45-A8C2-37B5A6F5A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69C804E-43C7-444C-9874-5AEAB2462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60F3AFD-1B9A-3749-ABB5-B66CCC5E4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3905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1897D9-D621-6B4C-8AA5-39C49DEFB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F978F23-1BFF-1045-9D0C-AF83B4849F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E35598D-33D1-4742-A27E-DCA294DDB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066BD26-97AD-0C49-8304-DB3863B8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6A6-6398-644D-A992-40C0A691F78E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197C8A0-D9DD-CE41-A23C-E455E57AF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D03816F-3AB4-1041-AA3D-71FD20742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F3B8-54DD-204B-937C-216104B09C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4847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08B88FC-0F4A-EA4B-90DB-08232F08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9245411-847C-4A40-B89F-892018AF1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BD4C011-F77C-974B-BE60-8979BEBE62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886A6-6398-644D-A992-40C0A691F78E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B3B4D77-AF83-F845-8AD7-58486F643C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D8E72C1-E137-7346-A9A6-2EA1B022F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5F3B8-54DD-204B-937C-216104B09C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4334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1fgdmkk5YPU?feature=oembed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96AF1A0-F1B8-1E43-B4AE-1AC662AD525B}"/>
              </a:ext>
            </a:extLst>
          </p:cNvPr>
          <p:cNvPicPr/>
          <p:nvPr/>
        </p:nvPicPr>
        <p:blipFill>
          <a:blip r:embed="rId3"/>
          <a:srcRect l="23808" t="13468" r="23808" b="13468"/>
          <a:stretch>
            <a:fillRect/>
          </a:stretch>
        </p:blipFill>
        <p:spPr bwMode="auto">
          <a:xfrm>
            <a:off x="358346" y="5892842"/>
            <a:ext cx="803189" cy="74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4C67629-97E3-2F4A-857F-A823893FA4C6}"/>
              </a:ext>
            </a:extLst>
          </p:cNvPr>
          <p:cNvSpPr txBox="1"/>
          <p:nvPr/>
        </p:nvSpPr>
        <p:spPr>
          <a:xfrm>
            <a:off x="2047461" y="6264771"/>
            <a:ext cx="84482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1D37FF"/>
                </a:solidFill>
              </a:rPr>
              <a:t>A Prayer Service on Return to School</a:t>
            </a:r>
          </a:p>
        </p:txBody>
      </p:sp>
      <p:pic>
        <p:nvPicPr>
          <p:cNvPr id="2" name="Picture 2" descr="Pin on Open up the Bible and read God's word">
            <a:extLst>
              <a:ext uri="{FF2B5EF4-FFF2-40B4-BE49-F238E27FC236}">
                <a16:creationId xmlns:a16="http://schemas.microsoft.com/office/drawing/2014/main" xmlns="" id="{E81C10FF-D0E2-9C43-8F8C-03907DB254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802" b="7514"/>
          <a:stretch/>
        </p:blipFill>
        <p:spPr bwMode="auto">
          <a:xfrm>
            <a:off x="2569014" y="693250"/>
            <a:ext cx="6990084" cy="541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51637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B82655-318A-4C4A-8358-07E327CD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3859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1D37FF"/>
                </a:solidFill>
                <a:latin typeface="Chalkboard" panose="03050602040202020205" pitchFamily="66" charset="77"/>
              </a:rPr>
              <a:t>Opening Prayer …</a:t>
            </a:r>
            <a:endParaRPr lang="en-US" sz="3600" dirty="0">
              <a:solidFill>
                <a:srgbClr val="1D37FF"/>
              </a:solidFill>
              <a:latin typeface="Chalkboard" panose="03050602040202020205" pitchFamily="66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B5B3610-80C1-8442-A920-FE6E3FCDF6A0}"/>
              </a:ext>
            </a:extLst>
          </p:cNvPr>
          <p:cNvSpPr/>
          <p:nvPr/>
        </p:nvSpPr>
        <p:spPr>
          <a:xfrm>
            <a:off x="1453244" y="1076114"/>
            <a:ext cx="95195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IE" sz="2400" b="1" dirty="0">
                <a:solidFill>
                  <a:srgbClr val="1D37FF"/>
                </a:solidFill>
                <a:latin typeface="Chalkboard" panose="03050602040202020205" pitchFamily="66" charset="77"/>
                <a:ea typeface="Calibri" panose="020F0502020204030204" pitchFamily="34" charset="0"/>
                <a:cs typeface="Times New Roman" panose="02020603050405020304" pitchFamily="18" charset="0"/>
              </a:rPr>
              <a:t>As we gather here today on our return to school,</a:t>
            </a:r>
            <a:endParaRPr lang="en-IE" b="1" dirty="0">
              <a:solidFill>
                <a:srgbClr val="1D37FF"/>
              </a:solidFill>
              <a:latin typeface="Chalkboard" panose="03050602040202020205" pitchFamily="66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IE" sz="2400" b="1" dirty="0">
                <a:solidFill>
                  <a:srgbClr val="1D37FF"/>
                </a:solidFill>
                <a:latin typeface="Chalkboard" panose="03050602040202020205" pitchFamily="66" charset="77"/>
                <a:ea typeface="Calibri" panose="020F0502020204030204" pitchFamily="34" charset="0"/>
                <a:cs typeface="Times New Roman" panose="02020603050405020304" pitchFamily="18" charset="0"/>
              </a:rPr>
              <a:t>we thank you, Lord, for your friendship and protection.</a:t>
            </a:r>
            <a:endParaRPr lang="en-IE" b="1" dirty="0">
              <a:solidFill>
                <a:srgbClr val="1D37FF"/>
              </a:solidFill>
              <a:latin typeface="Chalkboard" panose="03050602040202020205" pitchFamily="66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IE" sz="2400" b="1" dirty="0">
                <a:solidFill>
                  <a:srgbClr val="1D37FF"/>
                </a:solidFill>
                <a:latin typeface="Chalkboard" panose="03050602040202020205" pitchFamily="66" charset="77"/>
                <a:ea typeface="Calibri" panose="020F0502020204030204" pitchFamily="34" charset="0"/>
                <a:cs typeface="Times New Roman" panose="02020603050405020304" pitchFamily="18" charset="0"/>
              </a:rPr>
              <a:t>We ask that You will strengthen us, restore us and inspire us</a:t>
            </a:r>
            <a:endParaRPr lang="en-IE" b="1" dirty="0">
              <a:solidFill>
                <a:srgbClr val="1D37FF"/>
              </a:solidFill>
              <a:latin typeface="Chalkboard" panose="03050602040202020205" pitchFamily="66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IE" sz="2400" b="1" dirty="0">
                <a:solidFill>
                  <a:srgbClr val="1D37FF"/>
                </a:solidFill>
                <a:latin typeface="Chalkboard" panose="03050602040202020205" pitchFamily="66" charset="77"/>
                <a:ea typeface="Calibri" panose="020F0502020204030204" pitchFamily="34" charset="0"/>
                <a:cs typeface="Times New Roman" panose="02020603050405020304" pitchFamily="18" charset="0"/>
              </a:rPr>
              <a:t>to know what is right and to do what is just.</a:t>
            </a:r>
            <a:endParaRPr lang="en-IE" b="1" dirty="0">
              <a:solidFill>
                <a:srgbClr val="1D37FF"/>
              </a:solidFill>
              <a:latin typeface="Chalkboard" panose="03050602040202020205" pitchFamily="66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IE" sz="2400" b="1" dirty="0">
                <a:solidFill>
                  <a:srgbClr val="1D37FF"/>
                </a:solidFill>
                <a:latin typeface="Chalkboard" panose="03050602040202020205" pitchFamily="66" charset="77"/>
                <a:ea typeface="Calibri" panose="020F0502020204030204" pitchFamily="34" charset="0"/>
                <a:cs typeface="Times New Roman" panose="02020603050405020304" pitchFamily="18" charset="0"/>
              </a:rPr>
              <a:t>Come fill our lives with your love.</a:t>
            </a:r>
            <a:endParaRPr lang="en-IE" b="1" dirty="0">
              <a:solidFill>
                <a:srgbClr val="1D37FF"/>
              </a:solidFill>
              <a:latin typeface="Chalkboard" panose="03050602040202020205" pitchFamily="66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IE" sz="2400" b="1" dirty="0">
                <a:solidFill>
                  <a:srgbClr val="1D37FF"/>
                </a:solidFill>
                <a:latin typeface="Chalkboard" panose="03050602040202020205" pitchFamily="66" charset="77"/>
                <a:ea typeface="Calibri" panose="020F0502020204030204" pitchFamily="34" charset="0"/>
                <a:cs typeface="Times New Roman" panose="02020603050405020304" pitchFamily="18" charset="0"/>
              </a:rPr>
              <a:t>Fill our conversations with your grace and truth,</a:t>
            </a:r>
            <a:endParaRPr lang="en-IE" b="1" dirty="0">
              <a:solidFill>
                <a:srgbClr val="1D37FF"/>
              </a:solidFill>
              <a:latin typeface="Chalkboard" panose="03050602040202020205" pitchFamily="66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IE" sz="2400" b="1" dirty="0">
                <a:solidFill>
                  <a:srgbClr val="1D37FF"/>
                </a:solidFill>
                <a:latin typeface="Chalkboard" panose="03050602040202020205" pitchFamily="66" charset="77"/>
                <a:ea typeface="Calibri" panose="020F0502020204030204" pitchFamily="34" charset="0"/>
                <a:cs typeface="Times New Roman" panose="02020603050405020304" pitchFamily="18" charset="0"/>
              </a:rPr>
              <a:t>fill this meeting today with your presence.</a:t>
            </a:r>
            <a:endParaRPr lang="en-IE" b="1" dirty="0">
              <a:solidFill>
                <a:srgbClr val="1D37FF"/>
              </a:solidFill>
              <a:latin typeface="Chalkboard" panose="03050602040202020205" pitchFamily="66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IE" sz="2400" b="1" dirty="0">
                <a:solidFill>
                  <a:srgbClr val="1D37FF"/>
                </a:solidFill>
                <a:latin typeface="Chalkboard" panose="03050602040202020205" pitchFamily="66" charset="77"/>
                <a:ea typeface="Calibri" panose="020F0502020204030204" pitchFamily="34" charset="0"/>
                <a:cs typeface="Times New Roman" panose="02020603050405020304" pitchFamily="18" charset="0"/>
              </a:rPr>
              <a:t>We ask this through Christ Our Lord.</a:t>
            </a:r>
            <a:endParaRPr lang="en-IE" b="1" dirty="0">
              <a:solidFill>
                <a:srgbClr val="1D37FF"/>
              </a:solidFill>
              <a:latin typeface="Chalkboard" panose="03050602040202020205" pitchFamily="66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IE" sz="2400" b="1" dirty="0" smtClean="0">
                <a:solidFill>
                  <a:srgbClr val="1D37FF"/>
                </a:solidFill>
                <a:latin typeface="Chalkboard" panose="03050602040202020205" pitchFamily="66" charset="77"/>
                <a:ea typeface="Calibri" panose="020F0502020204030204" pitchFamily="34" charset="0"/>
                <a:cs typeface="Times New Roman" panose="02020603050405020304" pitchFamily="18" charset="0"/>
              </a:rPr>
              <a:t>Amen</a:t>
            </a:r>
            <a:endParaRPr lang="en-IE" b="1" dirty="0">
              <a:solidFill>
                <a:srgbClr val="1D37FF"/>
              </a:solidFill>
              <a:effectLst/>
              <a:latin typeface="Chalkboard" panose="03050602040202020205" pitchFamily="66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1EEF667-A4AB-DC43-8C55-8E59400CA57A}"/>
              </a:ext>
            </a:extLst>
          </p:cNvPr>
          <p:cNvPicPr/>
          <p:nvPr/>
        </p:nvPicPr>
        <p:blipFill>
          <a:blip r:embed="rId3"/>
          <a:srcRect l="23808" t="13468" r="23808" b="13468"/>
          <a:stretch>
            <a:fillRect/>
          </a:stretch>
        </p:blipFill>
        <p:spPr bwMode="auto">
          <a:xfrm>
            <a:off x="358346" y="5892842"/>
            <a:ext cx="803189" cy="74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674EB0E-90B6-AA46-A3C4-080166BD9BA2}"/>
              </a:ext>
            </a:extLst>
          </p:cNvPr>
          <p:cNvSpPr/>
          <p:nvPr/>
        </p:nvSpPr>
        <p:spPr>
          <a:xfrm>
            <a:off x="4293872" y="6264771"/>
            <a:ext cx="3604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1D37FF"/>
                </a:solidFill>
              </a:rPr>
              <a:t>A Prayer Service on Return to School</a:t>
            </a:r>
          </a:p>
        </p:txBody>
      </p:sp>
    </p:spTree>
    <p:extLst>
      <p:ext uri="{BB962C8B-B14F-4D97-AF65-F5344CB8AC3E}">
        <p14:creationId xmlns:p14="http://schemas.microsoft.com/office/powerpoint/2010/main" xmlns="" val="102625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B82655-318A-4C4A-8358-07E327CD0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1D37FF"/>
                </a:solidFill>
                <a:latin typeface="Chalkboard" panose="03050602040202020205" pitchFamily="66" charset="77"/>
              </a:rPr>
              <a:t>Be still and know …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ADF97C7-92F5-9D43-83EC-623DF361229B}"/>
              </a:ext>
            </a:extLst>
          </p:cNvPr>
          <p:cNvPicPr/>
          <p:nvPr/>
        </p:nvPicPr>
        <p:blipFill>
          <a:blip r:embed="rId3"/>
          <a:srcRect l="23808" t="13468" r="23808" b="13468"/>
          <a:stretch>
            <a:fillRect/>
          </a:stretch>
        </p:blipFill>
        <p:spPr bwMode="auto">
          <a:xfrm>
            <a:off x="358346" y="5892842"/>
            <a:ext cx="803189" cy="74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BFECD7D-ADE4-2944-96B9-E1BC879EA8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2849" y="1601079"/>
            <a:ext cx="8794598" cy="42917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CE864EE-9104-BE44-B201-B05BE9C64D90}"/>
              </a:ext>
            </a:extLst>
          </p:cNvPr>
          <p:cNvSpPr/>
          <p:nvPr/>
        </p:nvSpPr>
        <p:spPr>
          <a:xfrm>
            <a:off x="4293872" y="6264771"/>
            <a:ext cx="3604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1D37FF"/>
                </a:solidFill>
              </a:rPr>
              <a:t>A Prayer Service on Return to School</a:t>
            </a:r>
          </a:p>
        </p:txBody>
      </p:sp>
    </p:spTree>
    <p:extLst>
      <p:ext uri="{BB962C8B-B14F-4D97-AF65-F5344CB8AC3E}">
        <p14:creationId xmlns:p14="http://schemas.microsoft.com/office/powerpoint/2010/main" xmlns="" val="3120880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B82655-318A-4C4A-8358-07E327CD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8979"/>
            <a:ext cx="10515600" cy="459310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3200" b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3200" b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3200" b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b="1" i="1" dirty="0">
                <a:solidFill>
                  <a:srgbClr val="1D37FF"/>
                </a:solidFill>
                <a:latin typeface="Chalkboard" panose="03050602040202020205" pitchFamily="66" charset="77"/>
              </a:rPr>
              <a:t>Take a few moments to bring to mind </a:t>
            </a:r>
            <a:br>
              <a:rPr lang="en-US" sz="2800" b="1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b="1" i="1" dirty="0">
                <a:solidFill>
                  <a:srgbClr val="1D37FF"/>
                </a:solidFill>
                <a:latin typeface="Chalkboard" panose="03050602040202020205" pitchFamily="66" charset="77"/>
              </a:rPr>
              <a:t>these people and events of the past year:</a:t>
            </a: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>your family</a:t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>your work colleagues</a:t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>those with whom you have had difficulties and challenges</a:t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>everyone who has held significance for you</a:t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>anyone or anything else that comes to mind</a:t>
            </a:r>
            <a:r>
              <a:rPr lang="en-US" sz="32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32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32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32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endParaRPr lang="en-US" sz="3200" b="1" dirty="0">
              <a:solidFill>
                <a:srgbClr val="1D37FF"/>
              </a:solidFill>
              <a:latin typeface="Chalkboard" panose="03050602040202020205" pitchFamily="66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C9DDFA0-6392-2F42-B709-6532A5AC69E3}"/>
              </a:ext>
            </a:extLst>
          </p:cNvPr>
          <p:cNvPicPr/>
          <p:nvPr/>
        </p:nvPicPr>
        <p:blipFill>
          <a:blip r:embed="rId3"/>
          <a:srcRect l="23808" t="13468" r="23808" b="13468"/>
          <a:stretch>
            <a:fillRect/>
          </a:stretch>
        </p:blipFill>
        <p:spPr bwMode="auto">
          <a:xfrm>
            <a:off x="358346" y="5892842"/>
            <a:ext cx="803189" cy="74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B72F12E-19CF-A54F-A185-6816D00B6156}"/>
              </a:ext>
            </a:extLst>
          </p:cNvPr>
          <p:cNvSpPr/>
          <p:nvPr/>
        </p:nvSpPr>
        <p:spPr>
          <a:xfrm>
            <a:off x="4293872" y="6308209"/>
            <a:ext cx="3604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1D37FF"/>
                </a:solidFill>
              </a:rPr>
              <a:t>A Prayer Service on Return to School</a:t>
            </a:r>
          </a:p>
        </p:txBody>
      </p:sp>
    </p:spTree>
    <p:extLst>
      <p:ext uri="{BB962C8B-B14F-4D97-AF65-F5344CB8AC3E}">
        <p14:creationId xmlns:p14="http://schemas.microsoft.com/office/powerpoint/2010/main" xmlns="" val="4270884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B82655-318A-4C4A-8358-07E327CD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25749"/>
            <a:ext cx="10515600" cy="193360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b="1" dirty="0">
                <a:solidFill>
                  <a:srgbClr val="1D37FF"/>
                </a:solidFill>
                <a:latin typeface="Chalkboard" panose="03050602040202020205" pitchFamily="66" charset="77"/>
              </a:rPr>
              <a:t>Now think of the following:</a:t>
            </a:r>
            <a:r>
              <a:rPr lang="en-US" sz="2800" b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800" b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b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800" b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  <a:t>your happiness</a:t>
            </a:r>
            <a:b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  <a:t>your successes</a:t>
            </a:r>
            <a:b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  <a:t>the difficult things that helped you to grow</a:t>
            </a:r>
            <a:b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  <a:t>your insights and awareness</a:t>
            </a:r>
            <a:b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  <a:t>whatever else seems like a gift to you</a:t>
            </a:r>
            <a:br>
              <a:rPr lang="en-US" sz="27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4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4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4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4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3100" b="1" dirty="0">
                <a:solidFill>
                  <a:srgbClr val="1D37FF"/>
                </a:solidFill>
                <a:latin typeface="Chalkboard" panose="03050602040202020205" pitchFamily="66" charset="77"/>
              </a:rPr>
              <a:t>Offer a prayer of gratitude for the school year/term just </a:t>
            </a:r>
            <a:r>
              <a:rPr lang="en-US" sz="3100" b="1" dirty="0" smtClean="0">
                <a:solidFill>
                  <a:srgbClr val="1D37FF"/>
                </a:solidFill>
                <a:latin typeface="Chalkboard" panose="03050602040202020205" pitchFamily="66" charset="77"/>
              </a:rPr>
              <a:t>completed</a:t>
            </a:r>
            <a:br>
              <a:rPr lang="en-US" sz="3100" b="1" dirty="0" smtClean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3100" b="1" dirty="0" smtClean="0">
                <a:solidFill>
                  <a:srgbClr val="1D37FF"/>
                </a:solidFill>
                <a:latin typeface="Chalkboard" panose="03050602040202020205" pitchFamily="66" charset="77"/>
              </a:rPr>
              <a:t>with </a:t>
            </a:r>
            <a:r>
              <a:rPr lang="en-US" sz="3100" b="1" dirty="0">
                <a:solidFill>
                  <a:srgbClr val="1D37FF"/>
                </a:solidFill>
                <a:latin typeface="Chalkboard" panose="03050602040202020205" pitchFamily="66" charset="77"/>
              </a:rPr>
              <a:t>all its blessings and opportunities for growth.</a:t>
            </a:r>
            <a:r>
              <a:rPr lang="en-US" sz="24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4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endParaRPr lang="en-US" sz="2800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611BCC4-919F-624E-B81E-8D47DD674E1E}"/>
              </a:ext>
            </a:extLst>
          </p:cNvPr>
          <p:cNvPicPr/>
          <p:nvPr/>
        </p:nvPicPr>
        <p:blipFill>
          <a:blip r:embed="rId3"/>
          <a:srcRect l="23808" t="13468" r="23808" b="13468"/>
          <a:stretch>
            <a:fillRect/>
          </a:stretch>
        </p:blipFill>
        <p:spPr bwMode="auto">
          <a:xfrm>
            <a:off x="358346" y="5892842"/>
            <a:ext cx="803189" cy="74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32EAB72-F730-BC42-98AA-0616ED419D71}"/>
              </a:ext>
            </a:extLst>
          </p:cNvPr>
          <p:cNvSpPr/>
          <p:nvPr/>
        </p:nvSpPr>
        <p:spPr>
          <a:xfrm>
            <a:off x="4293872" y="6308209"/>
            <a:ext cx="3604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1D37FF"/>
                </a:solidFill>
              </a:rPr>
              <a:t>A Prayer Service on Return to School</a:t>
            </a:r>
          </a:p>
        </p:txBody>
      </p:sp>
    </p:spTree>
    <p:extLst>
      <p:ext uri="{BB962C8B-B14F-4D97-AF65-F5344CB8AC3E}">
        <p14:creationId xmlns:p14="http://schemas.microsoft.com/office/powerpoint/2010/main" xmlns="" val="3956781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F8E656-EEAD-B645-B9FC-4F60FF7F2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619" y="27662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solidFill>
                  <a:srgbClr val="1D37FF"/>
                </a:solidFill>
                <a:latin typeface="Chalkboard" panose="03050602040202020205" pitchFamily="66" charset="77"/>
              </a:rPr>
              <a:t>Take a few moments to think about the following:</a:t>
            </a:r>
            <a:br>
              <a:rPr lang="en-US" sz="2800" b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b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800" b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>your concerns</a:t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>your cares</a:t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>your hopes</a:t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>your dreams</a:t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>your joys</a:t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  <a:t/>
            </a:r>
            <a:br>
              <a:rPr lang="en-US" sz="2800" i="1" dirty="0">
                <a:solidFill>
                  <a:srgbClr val="1D37FF"/>
                </a:solidFill>
                <a:latin typeface="Chalkboard" panose="03050602040202020205" pitchFamily="66" charset="77"/>
              </a:rPr>
            </a:br>
            <a:r>
              <a:rPr lang="en-US" sz="3200" b="1" dirty="0">
                <a:solidFill>
                  <a:srgbClr val="1D37FF"/>
                </a:solidFill>
                <a:latin typeface="Chalkboard" panose="03050602040202020205" pitchFamily="66" charset="77"/>
              </a:rPr>
              <a:t>Offer a prayer of hope as you begin the school year/term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0FAF59B-01B3-0E41-B5FB-1EAD97FBBE08}"/>
              </a:ext>
            </a:extLst>
          </p:cNvPr>
          <p:cNvPicPr/>
          <p:nvPr/>
        </p:nvPicPr>
        <p:blipFill>
          <a:blip r:embed="rId3"/>
          <a:srcRect l="23808" t="13468" r="23808" b="13468"/>
          <a:stretch>
            <a:fillRect/>
          </a:stretch>
        </p:blipFill>
        <p:spPr bwMode="auto">
          <a:xfrm>
            <a:off x="358346" y="5892842"/>
            <a:ext cx="803189" cy="74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5BB1E52-D471-B24B-8CCF-496EE080E153}"/>
              </a:ext>
            </a:extLst>
          </p:cNvPr>
          <p:cNvSpPr/>
          <p:nvPr/>
        </p:nvSpPr>
        <p:spPr>
          <a:xfrm>
            <a:off x="4293872" y="6264771"/>
            <a:ext cx="3604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1D37FF"/>
                </a:solidFill>
              </a:rPr>
              <a:t>A Prayer Service on Return to School</a:t>
            </a:r>
          </a:p>
        </p:txBody>
      </p:sp>
    </p:spTree>
    <p:extLst>
      <p:ext uri="{BB962C8B-B14F-4D97-AF65-F5344CB8AC3E}">
        <p14:creationId xmlns:p14="http://schemas.microsoft.com/office/powerpoint/2010/main" xmlns="" val="794377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B82655-318A-4C4A-8358-07E327CD0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1D37FF"/>
                </a:solidFill>
                <a:latin typeface="Chalkboard" panose="03050602040202020205" pitchFamily="66" charset="77"/>
              </a:rPr>
              <a:t>Listen … </a:t>
            </a:r>
            <a:r>
              <a:rPr lang="en-US" sz="3200" i="1" dirty="0">
                <a:solidFill>
                  <a:srgbClr val="1D37FF"/>
                </a:solidFill>
                <a:latin typeface="Chalkboard" panose="03050602040202020205" pitchFamily="66" charset="77"/>
              </a:rPr>
              <a:t>1 Timothy 6: </a:t>
            </a:r>
            <a:r>
              <a:rPr lang="en-US" sz="3200" i="1" dirty="0" smtClean="0">
                <a:solidFill>
                  <a:srgbClr val="1D37FF"/>
                </a:solidFill>
                <a:latin typeface="Chalkboard" panose="03050602040202020205" pitchFamily="66" charset="77"/>
              </a:rPr>
              <a:t>11-16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C5EA177-AD7A-834D-AD77-F78CC6E3BC8B}"/>
              </a:ext>
            </a:extLst>
          </p:cNvPr>
          <p:cNvPicPr/>
          <p:nvPr/>
        </p:nvPicPr>
        <p:blipFill>
          <a:blip r:embed="rId3"/>
          <a:srcRect l="23808" t="13468" r="23808" b="13468"/>
          <a:stretch>
            <a:fillRect/>
          </a:stretch>
        </p:blipFill>
        <p:spPr bwMode="auto">
          <a:xfrm>
            <a:off x="358346" y="5892842"/>
            <a:ext cx="803189" cy="74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4F21DC5-FC78-6C45-970C-28037A3FD5D6}"/>
              </a:ext>
            </a:extLst>
          </p:cNvPr>
          <p:cNvSpPr/>
          <p:nvPr/>
        </p:nvSpPr>
        <p:spPr>
          <a:xfrm>
            <a:off x="4293872" y="6264771"/>
            <a:ext cx="3604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1D37FF"/>
                </a:solidFill>
              </a:rPr>
              <a:t>A Prayer Service on Return to School</a:t>
            </a:r>
          </a:p>
        </p:txBody>
      </p:sp>
      <p:pic>
        <p:nvPicPr>
          <p:cNvPr id="2050" name="Picture 2" descr="Open Bible PNG | PNG All">
            <a:extLst>
              <a:ext uri="{FF2B5EF4-FFF2-40B4-BE49-F238E27FC236}">
                <a16:creationId xmlns:a16="http://schemas.microsoft.com/office/drawing/2014/main" xmlns="" id="{AED92494-20C2-E14F-B75F-DB6858CDC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1817" y="1690688"/>
            <a:ext cx="9476201" cy="360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6415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6309B5F-17C1-A841-ADC8-B411FC9C861A}"/>
              </a:ext>
            </a:extLst>
          </p:cNvPr>
          <p:cNvPicPr/>
          <p:nvPr/>
        </p:nvPicPr>
        <p:blipFill>
          <a:blip r:embed="rId4"/>
          <a:srcRect l="23808" t="13468" r="23808" b="13468"/>
          <a:stretch>
            <a:fillRect/>
          </a:stretch>
        </p:blipFill>
        <p:spPr bwMode="auto">
          <a:xfrm>
            <a:off x="358346" y="5892842"/>
            <a:ext cx="803189" cy="74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E51ACAB-3C21-584B-9745-AE8038319F60}"/>
              </a:ext>
            </a:extLst>
          </p:cNvPr>
          <p:cNvSpPr/>
          <p:nvPr/>
        </p:nvSpPr>
        <p:spPr>
          <a:xfrm>
            <a:off x="4293872" y="6308209"/>
            <a:ext cx="3604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1D37FF"/>
                </a:solidFill>
              </a:rPr>
              <a:t>A Prayer Service on Return to School</a:t>
            </a:r>
          </a:p>
        </p:txBody>
      </p:sp>
      <p:pic>
        <p:nvPicPr>
          <p:cNvPr id="6" name="Online Media 5" descr="Eirim suas le Dia.m4v">
            <a:hlinkClick r:id="" action="ppaction://media"/>
            <a:extLst>
              <a:ext uri="{FF2B5EF4-FFF2-40B4-BE49-F238E27FC236}">
                <a16:creationId xmlns:a16="http://schemas.microsoft.com/office/drawing/2014/main" xmlns="" id="{EF9B8ED5-524E-504C-A342-375003983A2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265799" y="329784"/>
            <a:ext cx="9660401" cy="545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277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279</Words>
  <Application>Microsoft Office PowerPoint</Application>
  <PresentationFormat>Custom</PresentationFormat>
  <Paragraphs>47</Paragraphs>
  <Slides>8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Opening Prayer …</vt:lpstr>
      <vt:lpstr>Be still and know …</vt:lpstr>
      <vt:lpstr>  Take a few moments to bring to mind  these people and events of the past year:  your family  your work colleagues  those with whom you have had difficulties and challenges  everyone who has held significance for you  anyone or anything else that comes to mind  </vt:lpstr>
      <vt:lpstr>Now think of the following:  your happiness  your successes  the difficult things that helped you to grow  your insights and awareness  whatever else seems like a gift to you   Offer a prayer of gratitude for the school year/term just completed with all its blessings and opportunities for growth. </vt:lpstr>
      <vt:lpstr>Take a few moments to think about the following:  your concerns  your cares  your hopes  your dreams  your joys   Offer a prayer of hope as you begin the school year/term</vt:lpstr>
      <vt:lpstr>Listen … 1 Timothy 6: 11-16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“Where two or three are gathered …”</dc:title>
  <dc:creator>Anne Doran</dc:creator>
  <cp:lastModifiedBy>Joan</cp:lastModifiedBy>
  <cp:revision>18</cp:revision>
  <cp:lastPrinted>2021-03-22T18:44:24Z</cp:lastPrinted>
  <dcterms:created xsi:type="dcterms:W3CDTF">2021-01-27T16:06:44Z</dcterms:created>
  <dcterms:modified xsi:type="dcterms:W3CDTF">2021-04-23T14:55:45Z</dcterms:modified>
</cp:coreProperties>
</file>