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sldIdLst>
    <p:sldId id="256" r:id="rId2"/>
    <p:sldId id="259" r:id="rId3"/>
    <p:sldId id="263" r:id="rId4"/>
    <p:sldId id="262" r:id="rId5"/>
    <p:sldId id="261" r:id="rId6"/>
    <p:sldId id="258"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37FF"/>
    <a:srgbClr val="FFFFE3"/>
    <a:srgbClr val="FFF7D0"/>
    <a:srgbClr val="FCFFB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73852"/>
  </p:normalViewPr>
  <p:slideViewPr>
    <p:cSldViewPr snapToGrid="0" snapToObjects="1">
      <p:cViewPr>
        <p:scale>
          <a:sx n="50" d="100"/>
          <a:sy n="50" d="100"/>
        </p:scale>
        <p:origin x="-710" y="514"/>
      </p:cViewPr>
      <p:guideLst>
        <p:guide orient="horz" pos="2160"/>
        <p:guide pos="3840"/>
      </p:guideLst>
    </p:cSldViewPr>
  </p:slideViewPr>
  <p:notesTextViewPr>
    <p:cViewPr>
      <p:scale>
        <a:sx n="95" d="100"/>
        <a:sy n="95" d="100"/>
      </p:scale>
      <p:origin x="0" y="62"/>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104E64-E897-FE47-863A-F832F3CDD2DF}" type="datetimeFigureOut">
              <a:rPr lang="en-US" smtClean="0"/>
              <a:pPr/>
              <a:t>4/23/2021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1B039A-FD80-E04A-93C4-A8FABFFEC83B}" type="slidenum">
              <a:rPr lang="en-US" smtClean="0"/>
              <a:pPr/>
              <a:t>‹#›</a:t>
            </a:fld>
            <a:endParaRPr lang="en-US"/>
          </a:p>
        </p:txBody>
      </p:sp>
    </p:spTree>
    <p:extLst>
      <p:ext uri="{BB962C8B-B14F-4D97-AF65-F5344CB8AC3E}">
        <p14:creationId xmlns:p14="http://schemas.microsoft.com/office/powerpoint/2010/main" xmlns="" val="166911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Prepare the space to be used – chairs, candle, bible, music, </a:t>
            </a:r>
            <a:r>
              <a:rPr lang="en-US" dirty="0" smtClean="0"/>
              <a:t>PowerPoint </a:t>
            </a:r>
            <a:r>
              <a:rPr lang="en-US" dirty="0"/>
              <a:t>if using this</a:t>
            </a:r>
          </a:p>
          <a:p>
            <a:r>
              <a:rPr lang="en-US" dirty="0"/>
              <a:t>Light the candle</a:t>
            </a:r>
          </a:p>
          <a:p>
            <a:endParaRPr lang="en-US" dirty="0"/>
          </a:p>
          <a:p>
            <a:r>
              <a:rPr lang="en-US" dirty="0"/>
              <a:t>Welcome staff</a:t>
            </a:r>
          </a:p>
          <a:p>
            <a:r>
              <a:rPr lang="en-US" dirty="0"/>
              <a:t>Explain theme of prayer service – an opportunity to reflect on the mission and ethos of our school</a:t>
            </a:r>
          </a:p>
          <a:p>
            <a:endParaRPr lang="en-US" dirty="0"/>
          </a:p>
        </p:txBody>
      </p:sp>
      <p:sp>
        <p:nvSpPr>
          <p:cNvPr id="4" name="Slide Number Placeholder 3"/>
          <p:cNvSpPr>
            <a:spLocks noGrp="1"/>
          </p:cNvSpPr>
          <p:nvPr>
            <p:ph type="sldNum" sz="quarter" idx="5"/>
          </p:nvPr>
        </p:nvSpPr>
        <p:spPr/>
        <p:txBody>
          <a:bodyPr/>
          <a:lstStyle/>
          <a:p>
            <a:fld id="{301B039A-FD80-E04A-93C4-A8FABFFEC83B}" type="slidenum">
              <a:rPr lang="en-US" smtClean="0"/>
              <a:pPr/>
              <a:t>1</a:t>
            </a:fld>
            <a:endParaRPr lang="en-US"/>
          </a:p>
        </p:txBody>
      </p:sp>
    </p:spTree>
    <p:extLst>
      <p:ext uri="{BB962C8B-B14F-4D97-AF65-F5344CB8AC3E}">
        <p14:creationId xmlns:p14="http://schemas.microsoft.com/office/powerpoint/2010/main" xmlns="" val="6615736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staff to sit comfortably</a:t>
            </a:r>
          </a:p>
          <a:p>
            <a:endParaRPr lang="en-US" dirty="0"/>
          </a:p>
          <a:p>
            <a:r>
              <a:rPr lang="en-US" dirty="0"/>
              <a:t>Put any items on the floor</a:t>
            </a:r>
          </a:p>
          <a:p>
            <a:endParaRPr lang="en-US" dirty="0"/>
          </a:p>
          <a:p>
            <a:r>
              <a:rPr lang="en-US" dirty="0"/>
              <a:t>Pray Opening </a:t>
            </a:r>
            <a:r>
              <a:rPr lang="en-US" dirty="0" smtClean="0"/>
              <a:t>Prayer </a:t>
            </a:r>
            <a:r>
              <a:rPr lang="en-US" dirty="0"/>
              <a:t>together</a:t>
            </a:r>
          </a:p>
        </p:txBody>
      </p:sp>
      <p:sp>
        <p:nvSpPr>
          <p:cNvPr id="4" name="Slide Number Placeholder 3"/>
          <p:cNvSpPr>
            <a:spLocks noGrp="1"/>
          </p:cNvSpPr>
          <p:nvPr>
            <p:ph type="sldNum" sz="quarter" idx="5"/>
          </p:nvPr>
        </p:nvSpPr>
        <p:spPr/>
        <p:txBody>
          <a:bodyPr/>
          <a:lstStyle/>
          <a:p>
            <a:fld id="{301B039A-FD80-E04A-93C4-A8FABFFEC83B}" type="slidenum">
              <a:rPr lang="en-US" smtClean="0"/>
              <a:pPr/>
              <a:t>2</a:t>
            </a:fld>
            <a:endParaRPr lang="en-US"/>
          </a:p>
        </p:txBody>
      </p:sp>
    </p:spTree>
    <p:extLst>
      <p:ext uri="{BB962C8B-B14F-4D97-AF65-F5344CB8AC3E}">
        <p14:creationId xmlns:p14="http://schemas.microsoft.com/office/powerpoint/2010/main" xmlns="" val="247095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may be read by one member of staff</a:t>
            </a:r>
          </a:p>
          <a:p>
            <a:r>
              <a:rPr lang="en-US" dirty="0"/>
              <a:t>The Gospel should be read slowly, meditatively, with pauses between sentences</a:t>
            </a:r>
          </a:p>
          <a:p>
            <a:r>
              <a:rPr lang="en-US" dirty="0"/>
              <a:t>Allow time for quiet reflection</a:t>
            </a:r>
          </a:p>
        </p:txBody>
      </p:sp>
      <p:sp>
        <p:nvSpPr>
          <p:cNvPr id="4" name="Slide Number Placeholder 3"/>
          <p:cNvSpPr>
            <a:spLocks noGrp="1"/>
          </p:cNvSpPr>
          <p:nvPr>
            <p:ph type="sldNum" sz="quarter" idx="5"/>
          </p:nvPr>
        </p:nvSpPr>
        <p:spPr/>
        <p:txBody>
          <a:bodyPr/>
          <a:lstStyle/>
          <a:p>
            <a:fld id="{301B039A-FD80-E04A-93C4-A8FABFFEC83B}" type="slidenum">
              <a:rPr lang="en-US" smtClean="0"/>
              <a:pPr/>
              <a:t>3</a:t>
            </a:fld>
            <a:endParaRPr lang="en-US"/>
          </a:p>
        </p:txBody>
      </p:sp>
    </p:spTree>
    <p:extLst>
      <p:ext uri="{BB962C8B-B14F-4D97-AF65-F5344CB8AC3E}">
        <p14:creationId xmlns:p14="http://schemas.microsoft.com/office/powerpoint/2010/main" xmlns="" val="29669512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few moments of quietness, stillness, taking time to reflect on the quotation in light of the school’s mission statement</a:t>
            </a:r>
          </a:p>
          <a:p>
            <a:endParaRPr lang="en-US" dirty="0"/>
          </a:p>
          <a:p>
            <a:r>
              <a:rPr lang="en-US" b="1" dirty="0"/>
              <a:t>Some points to aid reflection:</a:t>
            </a:r>
          </a:p>
          <a:p>
            <a:r>
              <a:rPr lang="en-US" dirty="0"/>
              <a:t>What words stand out? Why?</a:t>
            </a:r>
          </a:p>
          <a:p>
            <a:r>
              <a:rPr lang="en-US" dirty="0"/>
              <a:t>Split the quotation into three parts (1 – ends with Jesus Christ; 2 – ends with human life; 3 – ends with pupils)</a:t>
            </a:r>
          </a:p>
          <a:p>
            <a:r>
              <a:rPr lang="en-US" dirty="0"/>
              <a:t>What does each individual statement say to me?</a:t>
            </a:r>
          </a:p>
          <a:p>
            <a:r>
              <a:rPr lang="en-US" dirty="0"/>
              <a:t>What connects all three statements?</a:t>
            </a:r>
          </a:p>
          <a:p>
            <a:r>
              <a:rPr lang="en-US" dirty="0"/>
              <a:t>Does a Catholic school start at the door of the school or does it start with me?</a:t>
            </a:r>
          </a:p>
        </p:txBody>
      </p:sp>
      <p:sp>
        <p:nvSpPr>
          <p:cNvPr id="4" name="Slide Number Placeholder 3"/>
          <p:cNvSpPr>
            <a:spLocks noGrp="1"/>
          </p:cNvSpPr>
          <p:nvPr>
            <p:ph type="sldNum" sz="quarter" idx="5"/>
          </p:nvPr>
        </p:nvSpPr>
        <p:spPr/>
        <p:txBody>
          <a:bodyPr/>
          <a:lstStyle/>
          <a:p>
            <a:fld id="{301B039A-FD80-E04A-93C4-A8FABFFEC83B}" type="slidenum">
              <a:rPr lang="en-US" smtClean="0"/>
              <a:pPr/>
              <a:t>4</a:t>
            </a:fld>
            <a:endParaRPr lang="en-US"/>
          </a:p>
        </p:txBody>
      </p:sp>
    </p:spTree>
    <p:extLst>
      <p:ext uri="{BB962C8B-B14F-4D97-AF65-F5344CB8AC3E}">
        <p14:creationId xmlns:p14="http://schemas.microsoft.com/office/powerpoint/2010/main" xmlns="" val="17514087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Share the quotation from Henri Nouwen</a:t>
            </a:r>
          </a:p>
          <a:p>
            <a:r>
              <a:rPr lang="en-US" dirty="0"/>
              <a:t>Allow time for reflection</a:t>
            </a:r>
          </a:p>
          <a:p>
            <a:endParaRPr lang="en-US" dirty="0"/>
          </a:p>
          <a:p>
            <a:r>
              <a:rPr lang="en-US" dirty="0"/>
              <a:t>You might wish to add some reflective music during this time </a:t>
            </a:r>
          </a:p>
          <a:p>
            <a:endParaRPr lang="en-US" dirty="0"/>
          </a:p>
          <a:p>
            <a:r>
              <a:rPr lang="en-US" dirty="0"/>
              <a:t>Having considered and reflected on the nature of a Catholic school we now spend some time inspired by the words of </a:t>
            </a:r>
            <a:endParaRPr lang="en-US" dirty="0" smtClean="0"/>
          </a:p>
          <a:p>
            <a:r>
              <a:rPr lang="en-US" dirty="0" smtClean="0"/>
              <a:t>Henri </a:t>
            </a:r>
            <a:r>
              <a:rPr lang="en-US" dirty="0"/>
              <a:t>Nouwen reflecting on our individual roles within our school and how we make up the Catholic school</a:t>
            </a:r>
          </a:p>
          <a:p>
            <a:endParaRPr lang="en-US" dirty="0"/>
          </a:p>
          <a:p>
            <a:r>
              <a:rPr lang="en-US" dirty="0"/>
              <a:t>What qualities do I bring to promoting the ethos of St XXX School?</a:t>
            </a:r>
          </a:p>
          <a:p>
            <a:r>
              <a:rPr lang="en-US" dirty="0"/>
              <a:t>How do I promote the ethos on a daily basis?</a:t>
            </a:r>
          </a:p>
        </p:txBody>
      </p:sp>
      <p:sp>
        <p:nvSpPr>
          <p:cNvPr id="4" name="Slide Number Placeholder 3"/>
          <p:cNvSpPr>
            <a:spLocks noGrp="1"/>
          </p:cNvSpPr>
          <p:nvPr>
            <p:ph type="sldNum" sz="quarter" idx="5"/>
          </p:nvPr>
        </p:nvSpPr>
        <p:spPr/>
        <p:txBody>
          <a:bodyPr/>
          <a:lstStyle/>
          <a:p>
            <a:fld id="{301B039A-FD80-E04A-93C4-A8FABFFEC83B}" type="slidenum">
              <a:rPr lang="en-US" smtClean="0"/>
              <a:pPr/>
              <a:t>5</a:t>
            </a:fld>
            <a:endParaRPr lang="en-US"/>
          </a:p>
        </p:txBody>
      </p:sp>
    </p:spTree>
    <p:extLst>
      <p:ext uri="{BB962C8B-B14F-4D97-AF65-F5344CB8AC3E}">
        <p14:creationId xmlns:p14="http://schemas.microsoft.com/office/powerpoint/2010/main" xmlns="" val="39121975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may choose a prayer to pray together </a:t>
            </a:r>
            <a:r>
              <a:rPr lang="en-US" dirty="0" smtClean="0"/>
              <a:t>e.g. </a:t>
            </a:r>
            <a:r>
              <a:rPr lang="en-US" dirty="0"/>
              <a:t>school prayer</a:t>
            </a:r>
          </a:p>
          <a:p>
            <a:endParaRPr lang="en-US" dirty="0"/>
          </a:p>
          <a:p>
            <a:r>
              <a:rPr lang="en-US" dirty="0"/>
              <a:t>Choose a piece of music or hymn or have someone play or sing a hymn</a:t>
            </a:r>
          </a:p>
          <a:p>
            <a:endParaRPr lang="en-US" dirty="0"/>
          </a:p>
          <a:p>
            <a:r>
              <a:rPr lang="en-US" dirty="0"/>
              <a:t>My New Commandment, Ephrem Feeley</a:t>
            </a:r>
          </a:p>
          <a:p>
            <a:r>
              <a:rPr lang="en-US" dirty="0"/>
              <a:t>God is Love, Ephrem Feeley</a:t>
            </a:r>
          </a:p>
          <a:p>
            <a:r>
              <a:rPr lang="en-US" dirty="0"/>
              <a:t>Christ </a:t>
            </a:r>
            <a:r>
              <a:rPr lang="en-US" dirty="0" smtClean="0"/>
              <a:t>Be </a:t>
            </a:r>
            <a:r>
              <a:rPr lang="en-US" dirty="0"/>
              <a:t>O</a:t>
            </a:r>
            <a:r>
              <a:rPr lang="en-US" dirty="0" smtClean="0"/>
              <a:t>ur </a:t>
            </a:r>
            <a:r>
              <a:rPr lang="en-US" dirty="0"/>
              <a:t>L</a:t>
            </a:r>
            <a:r>
              <a:rPr lang="en-US" dirty="0" smtClean="0"/>
              <a:t>ight</a:t>
            </a:r>
            <a:r>
              <a:rPr lang="en-US" dirty="0"/>
              <a:t>, Bernadette Farrell</a:t>
            </a:r>
          </a:p>
          <a:p>
            <a:r>
              <a:rPr lang="en-US" dirty="0"/>
              <a:t>Love is </a:t>
            </a:r>
            <a:r>
              <a:rPr lang="en-US" dirty="0" smtClean="0"/>
              <a:t>His </a:t>
            </a:r>
            <a:r>
              <a:rPr lang="en-US" dirty="0"/>
              <a:t>W</a:t>
            </a:r>
            <a:r>
              <a:rPr lang="en-US" dirty="0" smtClean="0"/>
              <a:t>ord</a:t>
            </a:r>
            <a:r>
              <a:rPr lang="en-US" dirty="0"/>
              <a:t>, Ronald </a:t>
            </a:r>
            <a:r>
              <a:rPr lang="en-US" dirty="0" err="1"/>
              <a:t>Krisman</a:t>
            </a:r>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301B039A-FD80-E04A-93C4-A8FABFFEC83B}" type="slidenum">
              <a:rPr lang="en-US" smtClean="0"/>
              <a:pPr/>
              <a:t>6</a:t>
            </a:fld>
            <a:endParaRPr lang="en-US"/>
          </a:p>
        </p:txBody>
      </p:sp>
    </p:spTree>
    <p:extLst>
      <p:ext uri="{BB962C8B-B14F-4D97-AF65-F5344CB8AC3E}">
        <p14:creationId xmlns:p14="http://schemas.microsoft.com/office/powerpoint/2010/main" xmlns="" val="10945958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19E0E2-201D-3E4A-8E34-67E98B046AF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xmlns="" id="{58D0DFB2-30C4-D944-AD3D-633AADC5541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xmlns="" id="{F7DA4D24-7778-2146-8F1D-4F95BFFBFCFF}"/>
              </a:ext>
            </a:extLst>
          </p:cNvPr>
          <p:cNvSpPr>
            <a:spLocks noGrp="1"/>
          </p:cNvSpPr>
          <p:nvPr>
            <p:ph type="dt" sz="half" idx="10"/>
          </p:nvPr>
        </p:nvSpPr>
        <p:spPr/>
        <p:txBody>
          <a:bodyPr/>
          <a:lstStyle/>
          <a:p>
            <a:fld id="{C30886A6-6398-644D-A992-40C0A691F78E}" type="datetimeFigureOut">
              <a:rPr lang="en-US" smtClean="0"/>
              <a:pPr/>
              <a:t>4/23/2021</a:t>
            </a:fld>
            <a:endParaRPr lang="en-US"/>
          </a:p>
        </p:txBody>
      </p:sp>
      <p:sp>
        <p:nvSpPr>
          <p:cNvPr id="5" name="Footer Placeholder 4">
            <a:extLst>
              <a:ext uri="{FF2B5EF4-FFF2-40B4-BE49-F238E27FC236}">
                <a16:creationId xmlns:a16="http://schemas.microsoft.com/office/drawing/2014/main" xmlns="" id="{8F738AF5-997C-224E-9152-21272A7F40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AE27CB6-A95E-5945-93FD-17BF7D478ED7}"/>
              </a:ext>
            </a:extLst>
          </p:cNvPr>
          <p:cNvSpPr>
            <a:spLocks noGrp="1"/>
          </p:cNvSpPr>
          <p:nvPr>
            <p:ph type="sldNum" sz="quarter" idx="12"/>
          </p:nvPr>
        </p:nvSpPr>
        <p:spPr/>
        <p:txBody>
          <a:bodyPr/>
          <a:lstStyle/>
          <a:p>
            <a:fld id="{41B5F3B8-54DD-204B-937C-216104B09CF3}" type="slidenum">
              <a:rPr lang="en-US" smtClean="0"/>
              <a:pPr/>
              <a:t>‹#›</a:t>
            </a:fld>
            <a:endParaRPr lang="en-US"/>
          </a:p>
        </p:txBody>
      </p:sp>
    </p:spTree>
    <p:extLst>
      <p:ext uri="{BB962C8B-B14F-4D97-AF65-F5344CB8AC3E}">
        <p14:creationId xmlns:p14="http://schemas.microsoft.com/office/powerpoint/2010/main" xmlns="" val="611297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A75ACB-B8AF-9A4A-82A1-85DCBB42C725}"/>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xmlns="" id="{77947F5B-8DF1-634D-BAA2-1E4BDAEB7C0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xmlns="" id="{CFBF7477-5D48-9047-BD6C-B23E5EF2D546}"/>
              </a:ext>
            </a:extLst>
          </p:cNvPr>
          <p:cNvSpPr>
            <a:spLocks noGrp="1"/>
          </p:cNvSpPr>
          <p:nvPr>
            <p:ph type="dt" sz="half" idx="10"/>
          </p:nvPr>
        </p:nvSpPr>
        <p:spPr/>
        <p:txBody>
          <a:bodyPr/>
          <a:lstStyle/>
          <a:p>
            <a:fld id="{C30886A6-6398-644D-A992-40C0A691F78E}" type="datetimeFigureOut">
              <a:rPr lang="en-US" smtClean="0"/>
              <a:pPr/>
              <a:t>4/23/2021</a:t>
            </a:fld>
            <a:endParaRPr lang="en-US"/>
          </a:p>
        </p:txBody>
      </p:sp>
      <p:sp>
        <p:nvSpPr>
          <p:cNvPr id="5" name="Footer Placeholder 4">
            <a:extLst>
              <a:ext uri="{FF2B5EF4-FFF2-40B4-BE49-F238E27FC236}">
                <a16:creationId xmlns:a16="http://schemas.microsoft.com/office/drawing/2014/main" xmlns="" id="{28A898FE-798A-184A-B8B6-2D8860B80D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6AB896F-67D7-6B4A-BDD1-FF28846C494F}"/>
              </a:ext>
            </a:extLst>
          </p:cNvPr>
          <p:cNvSpPr>
            <a:spLocks noGrp="1"/>
          </p:cNvSpPr>
          <p:nvPr>
            <p:ph type="sldNum" sz="quarter" idx="12"/>
          </p:nvPr>
        </p:nvSpPr>
        <p:spPr/>
        <p:txBody>
          <a:bodyPr/>
          <a:lstStyle/>
          <a:p>
            <a:fld id="{41B5F3B8-54DD-204B-937C-216104B09CF3}" type="slidenum">
              <a:rPr lang="en-US" smtClean="0"/>
              <a:pPr/>
              <a:t>‹#›</a:t>
            </a:fld>
            <a:endParaRPr lang="en-US"/>
          </a:p>
        </p:txBody>
      </p:sp>
    </p:spTree>
    <p:extLst>
      <p:ext uri="{BB962C8B-B14F-4D97-AF65-F5344CB8AC3E}">
        <p14:creationId xmlns:p14="http://schemas.microsoft.com/office/powerpoint/2010/main" xmlns="" val="6642564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1715D5B3-0033-F549-B4B7-4BE553C578FF}"/>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xmlns="" id="{5D99899A-748C-9340-9058-5325E5C3E817}"/>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xmlns="" id="{E143DE91-DBC6-584B-82E4-8ECC2961C372}"/>
              </a:ext>
            </a:extLst>
          </p:cNvPr>
          <p:cNvSpPr>
            <a:spLocks noGrp="1"/>
          </p:cNvSpPr>
          <p:nvPr>
            <p:ph type="dt" sz="half" idx="10"/>
          </p:nvPr>
        </p:nvSpPr>
        <p:spPr/>
        <p:txBody>
          <a:bodyPr/>
          <a:lstStyle/>
          <a:p>
            <a:fld id="{C30886A6-6398-644D-A992-40C0A691F78E}" type="datetimeFigureOut">
              <a:rPr lang="en-US" smtClean="0"/>
              <a:pPr/>
              <a:t>4/23/2021</a:t>
            </a:fld>
            <a:endParaRPr lang="en-US"/>
          </a:p>
        </p:txBody>
      </p:sp>
      <p:sp>
        <p:nvSpPr>
          <p:cNvPr id="5" name="Footer Placeholder 4">
            <a:extLst>
              <a:ext uri="{FF2B5EF4-FFF2-40B4-BE49-F238E27FC236}">
                <a16:creationId xmlns:a16="http://schemas.microsoft.com/office/drawing/2014/main" xmlns="" id="{38951EA2-3823-3D43-B375-D7688CFAD0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A518CF3-7551-E841-9BBC-6168A03D3072}"/>
              </a:ext>
            </a:extLst>
          </p:cNvPr>
          <p:cNvSpPr>
            <a:spLocks noGrp="1"/>
          </p:cNvSpPr>
          <p:nvPr>
            <p:ph type="sldNum" sz="quarter" idx="12"/>
          </p:nvPr>
        </p:nvSpPr>
        <p:spPr/>
        <p:txBody>
          <a:bodyPr/>
          <a:lstStyle/>
          <a:p>
            <a:fld id="{41B5F3B8-54DD-204B-937C-216104B09CF3}" type="slidenum">
              <a:rPr lang="en-US" smtClean="0"/>
              <a:pPr/>
              <a:t>‹#›</a:t>
            </a:fld>
            <a:endParaRPr lang="en-US"/>
          </a:p>
        </p:txBody>
      </p:sp>
    </p:spTree>
    <p:extLst>
      <p:ext uri="{BB962C8B-B14F-4D97-AF65-F5344CB8AC3E}">
        <p14:creationId xmlns:p14="http://schemas.microsoft.com/office/powerpoint/2010/main" xmlns="" val="84657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316867-490F-304C-8F34-43730DA6D52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xmlns="" id="{44D4A814-1C36-1E47-B57B-104A6B914B1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xmlns="" id="{6746A966-7570-C840-A8DF-83BA338B2214}"/>
              </a:ext>
            </a:extLst>
          </p:cNvPr>
          <p:cNvSpPr>
            <a:spLocks noGrp="1"/>
          </p:cNvSpPr>
          <p:nvPr>
            <p:ph type="dt" sz="half" idx="10"/>
          </p:nvPr>
        </p:nvSpPr>
        <p:spPr/>
        <p:txBody>
          <a:bodyPr/>
          <a:lstStyle/>
          <a:p>
            <a:fld id="{C30886A6-6398-644D-A992-40C0A691F78E}" type="datetimeFigureOut">
              <a:rPr lang="en-US" smtClean="0"/>
              <a:pPr/>
              <a:t>4/23/2021</a:t>
            </a:fld>
            <a:endParaRPr lang="en-US"/>
          </a:p>
        </p:txBody>
      </p:sp>
      <p:sp>
        <p:nvSpPr>
          <p:cNvPr id="5" name="Footer Placeholder 4">
            <a:extLst>
              <a:ext uri="{FF2B5EF4-FFF2-40B4-BE49-F238E27FC236}">
                <a16:creationId xmlns:a16="http://schemas.microsoft.com/office/drawing/2014/main" xmlns="" id="{8B5FA368-FCE2-9243-9ACE-2E04D54D05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9102B19-EC2A-A54C-897E-4FA581D078FA}"/>
              </a:ext>
            </a:extLst>
          </p:cNvPr>
          <p:cNvSpPr>
            <a:spLocks noGrp="1"/>
          </p:cNvSpPr>
          <p:nvPr>
            <p:ph type="sldNum" sz="quarter" idx="12"/>
          </p:nvPr>
        </p:nvSpPr>
        <p:spPr/>
        <p:txBody>
          <a:bodyPr/>
          <a:lstStyle/>
          <a:p>
            <a:fld id="{41B5F3B8-54DD-204B-937C-216104B09CF3}" type="slidenum">
              <a:rPr lang="en-US" smtClean="0"/>
              <a:pPr/>
              <a:t>‹#›</a:t>
            </a:fld>
            <a:endParaRPr lang="en-US"/>
          </a:p>
        </p:txBody>
      </p:sp>
    </p:spTree>
    <p:extLst>
      <p:ext uri="{BB962C8B-B14F-4D97-AF65-F5344CB8AC3E}">
        <p14:creationId xmlns:p14="http://schemas.microsoft.com/office/powerpoint/2010/main" xmlns="" val="690055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B82785-AFEA-B740-AEE7-BD91BFBC8F77}"/>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xmlns="" id="{2874EAED-2E5B-F642-A9E7-69C17245A0B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xmlns="" id="{B4C93E11-E7C6-9C4C-9483-A3DB717F21D6}"/>
              </a:ext>
            </a:extLst>
          </p:cNvPr>
          <p:cNvSpPr>
            <a:spLocks noGrp="1"/>
          </p:cNvSpPr>
          <p:nvPr>
            <p:ph type="dt" sz="half" idx="10"/>
          </p:nvPr>
        </p:nvSpPr>
        <p:spPr/>
        <p:txBody>
          <a:bodyPr/>
          <a:lstStyle/>
          <a:p>
            <a:fld id="{C30886A6-6398-644D-A992-40C0A691F78E}" type="datetimeFigureOut">
              <a:rPr lang="en-US" smtClean="0"/>
              <a:pPr/>
              <a:t>4/23/2021</a:t>
            </a:fld>
            <a:endParaRPr lang="en-US"/>
          </a:p>
        </p:txBody>
      </p:sp>
      <p:sp>
        <p:nvSpPr>
          <p:cNvPr id="5" name="Footer Placeholder 4">
            <a:extLst>
              <a:ext uri="{FF2B5EF4-FFF2-40B4-BE49-F238E27FC236}">
                <a16:creationId xmlns:a16="http://schemas.microsoft.com/office/drawing/2014/main" xmlns="" id="{EFACF628-193C-EE42-BFA9-69FC995BDF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25EACC4-8013-9849-B158-E6F2266DE70F}"/>
              </a:ext>
            </a:extLst>
          </p:cNvPr>
          <p:cNvSpPr>
            <a:spLocks noGrp="1"/>
          </p:cNvSpPr>
          <p:nvPr>
            <p:ph type="sldNum" sz="quarter" idx="12"/>
          </p:nvPr>
        </p:nvSpPr>
        <p:spPr/>
        <p:txBody>
          <a:bodyPr/>
          <a:lstStyle/>
          <a:p>
            <a:fld id="{41B5F3B8-54DD-204B-937C-216104B09CF3}" type="slidenum">
              <a:rPr lang="en-US" smtClean="0"/>
              <a:pPr/>
              <a:t>‹#›</a:t>
            </a:fld>
            <a:endParaRPr lang="en-US"/>
          </a:p>
        </p:txBody>
      </p:sp>
    </p:spTree>
    <p:extLst>
      <p:ext uri="{BB962C8B-B14F-4D97-AF65-F5344CB8AC3E}">
        <p14:creationId xmlns:p14="http://schemas.microsoft.com/office/powerpoint/2010/main" xmlns="" val="672100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4F934F6-32B2-6544-BA59-050F414DC6A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xmlns="" id="{58A1AAB2-1DF1-5A45-9C4D-BE423F82D8C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xmlns="" id="{B376EB72-8F58-3246-995E-78C956A99843}"/>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xmlns="" id="{571108E2-C4E0-6A43-95C4-DCF49378641B}"/>
              </a:ext>
            </a:extLst>
          </p:cNvPr>
          <p:cNvSpPr>
            <a:spLocks noGrp="1"/>
          </p:cNvSpPr>
          <p:nvPr>
            <p:ph type="dt" sz="half" idx="10"/>
          </p:nvPr>
        </p:nvSpPr>
        <p:spPr/>
        <p:txBody>
          <a:bodyPr/>
          <a:lstStyle/>
          <a:p>
            <a:fld id="{C30886A6-6398-644D-A992-40C0A691F78E}" type="datetimeFigureOut">
              <a:rPr lang="en-US" smtClean="0"/>
              <a:pPr/>
              <a:t>4/23/2021</a:t>
            </a:fld>
            <a:endParaRPr lang="en-US"/>
          </a:p>
        </p:txBody>
      </p:sp>
      <p:sp>
        <p:nvSpPr>
          <p:cNvPr id="6" name="Footer Placeholder 5">
            <a:extLst>
              <a:ext uri="{FF2B5EF4-FFF2-40B4-BE49-F238E27FC236}">
                <a16:creationId xmlns:a16="http://schemas.microsoft.com/office/drawing/2014/main" xmlns="" id="{A659BC2C-A58D-7C4B-AD95-CC112A2100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9C0AD844-BE3B-7346-902D-DB740988E8BA}"/>
              </a:ext>
            </a:extLst>
          </p:cNvPr>
          <p:cNvSpPr>
            <a:spLocks noGrp="1"/>
          </p:cNvSpPr>
          <p:nvPr>
            <p:ph type="sldNum" sz="quarter" idx="12"/>
          </p:nvPr>
        </p:nvSpPr>
        <p:spPr/>
        <p:txBody>
          <a:bodyPr/>
          <a:lstStyle/>
          <a:p>
            <a:fld id="{41B5F3B8-54DD-204B-937C-216104B09CF3}" type="slidenum">
              <a:rPr lang="en-US" smtClean="0"/>
              <a:pPr/>
              <a:t>‹#›</a:t>
            </a:fld>
            <a:endParaRPr lang="en-US"/>
          </a:p>
        </p:txBody>
      </p:sp>
    </p:spTree>
    <p:extLst>
      <p:ext uri="{BB962C8B-B14F-4D97-AF65-F5344CB8AC3E}">
        <p14:creationId xmlns:p14="http://schemas.microsoft.com/office/powerpoint/2010/main" xmlns="" val="1626689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577A701-863E-2842-8D40-62FD3EB94E82}"/>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xmlns="" id="{1205CF8F-048C-5E44-A1D6-1D0DBA4DAB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xmlns="" id="{00E7774D-DB56-FB43-8B5C-675C875125B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xmlns="" id="{968FFCF0-F191-4149-8FF7-569AA2DD094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xmlns="" id="{836E943B-4A14-7746-82B9-B45D66B70C1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xmlns="" id="{6BDDB5C1-F929-2F4B-8477-54F98C68B4A8}"/>
              </a:ext>
            </a:extLst>
          </p:cNvPr>
          <p:cNvSpPr>
            <a:spLocks noGrp="1"/>
          </p:cNvSpPr>
          <p:nvPr>
            <p:ph type="dt" sz="half" idx="10"/>
          </p:nvPr>
        </p:nvSpPr>
        <p:spPr/>
        <p:txBody>
          <a:bodyPr/>
          <a:lstStyle/>
          <a:p>
            <a:fld id="{C30886A6-6398-644D-A992-40C0A691F78E}" type="datetimeFigureOut">
              <a:rPr lang="en-US" smtClean="0"/>
              <a:pPr/>
              <a:t>4/23/2021</a:t>
            </a:fld>
            <a:endParaRPr lang="en-US"/>
          </a:p>
        </p:txBody>
      </p:sp>
      <p:sp>
        <p:nvSpPr>
          <p:cNvPr id="8" name="Footer Placeholder 7">
            <a:extLst>
              <a:ext uri="{FF2B5EF4-FFF2-40B4-BE49-F238E27FC236}">
                <a16:creationId xmlns:a16="http://schemas.microsoft.com/office/drawing/2014/main" xmlns="" id="{618D9A8B-6109-F14E-A497-4E3F89DC742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49427534-8556-134F-8FF5-5FFD416540C6}"/>
              </a:ext>
            </a:extLst>
          </p:cNvPr>
          <p:cNvSpPr>
            <a:spLocks noGrp="1"/>
          </p:cNvSpPr>
          <p:nvPr>
            <p:ph type="sldNum" sz="quarter" idx="12"/>
          </p:nvPr>
        </p:nvSpPr>
        <p:spPr/>
        <p:txBody>
          <a:bodyPr/>
          <a:lstStyle/>
          <a:p>
            <a:fld id="{41B5F3B8-54DD-204B-937C-216104B09CF3}" type="slidenum">
              <a:rPr lang="en-US" smtClean="0"/>
              <a:pPr/>
              <a:t>‹#›</a:t>
            </a:fld>
            <a:endParaRPr lang="en-US"/>
          </a:p>
        </p:txBody>
      </p:sp>
    </p:spTree>
    <p:extLst>
      <p:ext uri="{BB962C8B-B14F-4D97-AF65-F5344CB8AC3E}">
        <p14:creationId xmlns:p14="http://schemas.microsoft.com/office/powerpoint/2010/main" xmlns="" val="1076684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6B4E6C-0945-614B-833B-6EAA2BDB9D43}"/>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xmlns="" id="{E79B2BDF-4CAC-5740-B639-2B1EB9120E94}"/>
              </a:ext>
            </a:extLst>
          </p:cNvPr>
          <p:cNvSpPr>
            <a:spLocks noGrp="1"/>
          </p:cNvSpPr>
          <p:nvPr>
            <p:ph type="dt" sz="half" idx="10"/>
          </p:nvPr>
        </p:nvSpPr>
        <p:spPr/>
        <p:txBody>
          <a:bodyPr/>
          <a:lstStyle/>
          <a:p>
            <a:fld id="{C30886A6-6398-644D-A992-40C0A691F78E}" type="datetimeFigureOut">
              <a:rPr lang="en-US" smtClean="0"/>
              <a:pPr/>
              <a:t>4/23/2021</a:t>
            </a:fld>
            <a:endParaRPr lang="en-US"/>
          </a:p>
        </p:txBody>
      </p:sp>
      <p:sp>
        <p:nvSpPr>
          <p:cNvPr id="4" name="Footer Placeholder 3">
            <a:extLst>
              <a:ext uri="{FF2B5EF4-FFF2-40B4-BE49-F238E27FC236}">
                <a16:creationId xmlns:a16="http://schemas.microsoft.com/office/drawing/2014/main" xmlns="" id="{7E31CD42-3BAE-FC4C-900B-97BABF3E8C7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4B1AF62D-CAC3-8646-9157-BA53EA634E3B}"/>
              </a:ext>
            </a:extLst>
          </p:cNvPr>
          <p:cNvSpPr>
            <a:spLocks noGrp="1"/>
          </p:cNvSpPr>
          <p:nvPr>
            <p:ph type="sldNum" sz="quarter" idx="12"/>
          </p:nvPr>
        </p:nvSpPr>
        <p:spPr/>
        <p:txBody>
          <a:bodyPr/>
          <a:lstStyle/>
          <a:p>
            <a:fld id="{41B5F3B8-54DD-204B-937C-216104B09CF3}" type="slidenum">
              <a:rPr lang="en-US" smtClean="0"/>
              <a:pPr/>
              <a:t>‹#›</a:t>
            </a:fld>
            <a:endParaRPr lang="en-US"/>
          </a:p>
        </p:txBody>
      </p:sp>
    </p:spTree>
    <p:extLst>
      <p:ext uri="{BB962C8B-B14F-4D97-AF65-F5344CB8AC3E}">
        <p14:creationId xmlns:p14="http://schemas.microsoft.com/office/powerpoint/2010/main" xmlns="" val="1254699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0F14C897-206C-224D-9534-6F754620EDC4}"/>
              </a:ext>
            </a:extLst>
          </p:cNvPr>
          <p:cNvSpPr>
            <a:spLocks noGrp="1"/>
          </p:cNvSpPr>
          <p:nvPr>
            <p:ph type="dt" sz="half" idx="10"/>
          </p:nvPr>
        </p:nvSpPr>
        <p:spPr/>
        <p:txBody>
          <a:bodyPr/>
          <a:lstStyle/>
          <a:p>
            <a:fld id="{C30886A6-6398-644D-A992-40C0A691F78E}" type="datetimeFigureOut">
              <a:rPr lang="en-US" smtClean="0"/>
              <a:pPr/>
              <a:t>4/23/2021</a:t>
            </a:fld>
            <a:endParaRPr lang="en-US"/>
          </a:p>
        </p:txBody>
      </p:sp>
      <p:sp>
        <p:nvSpPr>
          <p:cNvPr id="3" name="Footer Placeholder 2">
            <a:extLst>
              <a:ext uri="{FF2B5EF4-FFF2-40B4-BE49-F238E27FC236}">
                <a16:creationId xmlns:a16="http://schemas.microsoft.com/office/drawing/2014/main" xmlns="" id="{7F2A8FBB-29D8-E042-B6BE-E214C4E11A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9D4735C-CD50-1E44-B2F0-97E53A28FD84}"/>
              </a:ext>
            </a:extLst>
          </p:cNvPr>
          <p:cNvSpPr>
            <a:spLocks noGrp="1"/>
          </p:cNvSpPr>
          <p:nvPr>
            <p:ph type="sldNum" sz="quarter" idx="12"/>
          </p:nvPr>
        </p:nvSpPr>
        <p:spPr/>
        <p:txBody>
          <a:bodyPr/>
          <a:lstStyle/>
          <a:p>
            <a:fld id="{41B5F3B8-54DD-204B-937C-216104B09CF3}" type="slidenum">
              <a:rPr lang="en-US" smtClean="0"/>
              <a:pPr/>
              <a:t>‹#›</a:t>
            </a:fld>
            <a:endParaRPr lang="en-US"/>
          </a:p>
        </p:txBody>
      </p:sp>
    </p:spTree>
    <p:extLst>
      <p:ext uri="{BB962C8B-B14F-4D97-AF65-F5344CB8AC3E}">
        <p14:creationId xmlns:p14="http://schemas.microsoft.com/office/powerpoint/2010/main" xmlns="" val="13787252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5880EE-76D3-7B48-9019-73B38E9DD11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xmlns="" id="{ACC4B706-5BBA-2A49-AF47-4A5F9AE458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xmlns="" id="{3A93FC97-0180-CC4E-A84F-DD93D0C56A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xmlns="" id="{8ECAA14C-6FF8-FA45-A8C2-37B5A6F5A20D}"/>
              </a:ext>
            </a:extLst>
          </p:cNvPr>
          <p:cNvSpPr>
            <a:spLocks noGrp="1"/>
          </p:cNvSpPr>
          <p:nvPr>
            <p:ph type="dt" sz="half" idx="10"/>
          </p:nvPr>
        </p:nvSpPr>
        <p:spPr/>
        <p:txBody>
          <a:bodyPr/>
          <a:lstStyle/>
          <a:p>
            <a:fld id="{C30886A6-6398-644D-A992-40C0A691F78E}" type="datetimeFigureOut">
              <a:rPr lang="en-US" smtClean="0"/>
              <a:pPr/>
              <a:t>4/23/2021</a:t>
            </a:fld>
            <a:endParaRPr lang="en-US"/>
          </a:p>
        </p:txBody>
      </p:sp>
      <p:sp>
        <p:nvSpPr>
          <p:cNvPr id="6" name="Footer Placeholder 5">
            <a:extLst>
              <a:ext uri="{FF2B5EF4-FFF2-40B4-BE49-F238E27FC236}">
                <a16:creationId xmlns:a16="http://schemas.microsoft.com/office/drawing/2014/main" xmlns="" id="{B69C804E-43C7-444C-9874-5AEAB2462F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C60F3AFD-1B9A-3749-ABB5-B66CCC5E4233}"/>
              </a:ext>
            </a:extLst>
          </p:cNvPr>
          <p:cNvSpPr>
            <a:spLocks noGrp="1"/>
          </p:cNvSpPr>
          <p:nvPr>
            <p:ph type="sldNum" sz="quarter" idx="12"/>
          </p:nvPr>
        </p:nvSpPr>
        <p:spPr/>
        <p:txBody>
          <a:bodyPr/>
          <a:lstStyle/>
          <a:p>
            <a:fld id="{41B5F3B8-54DD-204B-937C-216104B09CF3}" type="slidenum">
              <a:rPr lang="en-US" smtClean="0"/>
              <a:pPr/>
              <a:t>‹#›</a:t>
            </a:fld>
            <a:endParaRPr lang="en-US"/>
          </a:p>
        </p:txBody>
      </p:sp>
    </p:spTree>
    <p:extLst>
      <p:ext uri="{BB962C8B-B14F-4D97-AF65-F5344CB8AC3E}">
        <p14:creationId xmlns:p14="http://schemas.microsoft.com/office/powerpoint/2010/main" xmlns="" val="12439055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1897D9-D621-6B4C-8AA5-39C49DEFB7E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xmlns="" id="{9F978F23-1BFF-1045-9D0C-AF83B4849F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AE35598D-33D1-4742-A27E-DCA294DDB7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xmlns="" id="{F066BD26-97AD-0C49-8304-DB3863B8CE06}"/>
              </a:ext>
            </a:extLst>
          </p:cNvPr>
          <p:cNvSpPr>
            <a:spLocks noGrp="1"/>
          </p:cNvSpPr>
          <p:nvPr>
            <p:ph type="dt" sz="half" idx="10"/>
          </p:nvPr>
        </p:nvSpPr>
        <p:spPr/>
        <p:txBody>
          <a:bodyPr/>
          <a:lstStyle/>
          <a:p>
            <a:fld id="{C30886A6-6398-644D-A992-40C0A691F78E}" type="datetimeFigureOut">
              <a:rPr lang="en-US" smtClean="0"/>
              <a:pPr/>
              <a:t>4/23/2021</a:t>
            </a:fld>
            <a:endParaRPr lang="en-US"/>
          </a:p>
        </p:txBody>
      </p:sp>
      <p:sp>
        <p:nvSpPr>
          <p:cNvPr id="6" name="Footer Placeholder 5">
            <a:extLst>
              <a:ext uri="{FF2B5EF4-FFF2-40B4-BE49-F238E27FC236}">
                <a16:creationId xmlns:a16="http://schemas.microsoft.com/office/drawing/2014/main" xmlns="" id="{F197C8A0-D9DD-CE41-A23C-E455E57AF7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0D03816F-3AB4-1041-AA3D-71FD20742608}"/>
              </a:ext>
            </a:extLst>
          </p:cNvPr>
          <p:cNvSpPr>
            <a:spLocks noGrp="1"/>
          </p:cNvSpPr>
          <p:nvPr>
            <p:ph type="sldNum" sz="quarter" idx="12"/>
          </p:nvPr>
        </p:nvSpPr>
        <p:spPr/>
        <p:txBody>
          <a:bodyPr/>
          <a:lstStyle/>
          <a:p>
            <a:fld id="{41B5F3B8-54DD-204B-937C-216104B09CF3}" type="slidenum">
              <a:rPr lang="en-US" smtClean="0"/>
              <a:pPr/>
              <a:t>‹#›</a:t>
            </a:fld>
            <a:endParaRPr lang="en-US"/>
          </a:p>
        </p:txBody>
      </p:sp>
    </p:spTree>
    <p:extLst>
      <p:ext uri="{BB962C8B-B14F-4D97-AF65-F5344CB8AC3E}">
        <p14:creationId xmlns:p14="http://schemas.microsoft.com/office/powerpoint/2010/main" xmlns="" val="2794847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608B88FC-0F4A-EA4B-90DB-08232F08CA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xmlns="" id="{C9245411-847C-4A40-B89F-892018AF17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xmlns="" id="{EBD4C011-F77C-974B-BE60-8979BEBE62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0886A6-6398-644D-A992-40C0A691F78E}" type="datetimeFigureOut">
              <a:rPr lang="en-US" smtClean="0"/>
              <a:pPr/>
              <a:t>4/23/2021</a:t>
            </a:fld>
            <a:endParaRPr lang="en-US"/>
          </a:p>
        </p:txBody>
      </p:sp>
      <p:sp>
        <p:nvSpPr>
          <p:cNvPr id="5" name="Footer Placeholder 4">
            <a:extLst>
              <a:ext uri="{FF2B5EF4-FFF2-40B4-BE49-F238E27FC236}">
                <a16:creationId xmlns:a16="http://schemas.microsoft.com/office/drawing/2014/main" xmlns="" id="{EB3B4D77-AF83-F845-8AD7-58486F643C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6D8E72C1-E137-7346-A9A6-2EA1B022FEB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B5F3B8-54DD-204B-937C-216104B09CF3}" type="slidenum">
              <a:rPr lang="en-US" smtClean="0"/>
              <a:pPr/>
              <a:t>‹#›</a:t>
            </a:fld>
            <a:endParaRPr lang="en-US"/>
          </a:p>
        </p:txBody>
      </p:sp>
    </p:spTree>
    <p:extLst>
      <p:ext uri="{BB962C8B-B14F-4D97-AF65-F5344CB8AC3E}">
        <p14:creationId xmlns:p14="http://schemas.microsoft.com/office/powerpoint/2010/main" xmlns="" val="27243344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E3"/>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A592767E-924D-024C-B258-3C35762F87EC}"/>
              </a:ext>
            </a:extLst>
          </p:cNvPr>
          <p:cNvSpPr>
            <a:spLocks noGrp="1"/>
          </p:cNvSpPr>
          <p:nvPr>
            <p:ph type="ctrTitle"/>
          </p:nvPr>
        </p:nvSpPr>
        <p:spPr>
          <a:xfrm>
            <a:off x="397934" y="235902"/>
            <a:ext cx="11396132" cy="1379566"/>
          </a:xfrm>
        </p:spPr>
        <p:txBody>
          <a:bodyPr anchor="ctr">
            <a:normAutofit fontScale="90000"/>
          </a:bodyPr>
          <a:lstStyle/>
          <a:p>
            <a:r>
              <a:rPr lang="en-US" sz="4800" dirty="0">
                <a:solidFill>
                  <a:srgbClr val="1D37FF"/>
                </a:solidFill>
                <a:latin typeface="Chalkboard SE" panose="03050602040202020205" pitchFamily="66" charset="77"/>
              </a:rPr>
              <a:t/>
            </a:r>
            <a:br>
              <a:rPr lang="en-US" sz="4800" dirty="0">
                <a:solidFill>
                  <a:srgbClr val="1D37FF"/>
                </a:solidFill>
                <a:latin typeface="Chalkboard SE" panose="03050602040202020205" pitchFamily="66" charset="77"/>
              </a:rPr>
            </a:br>
            <a:r>
              <a:rPr lang="en-US" sz="4800" dirty="0">
                <a:solidFill>
                  <a:srgbClr val="1D37FF"/>
                </a:solidFill>
                <a:latin typeface="Chalkboard SE" panose="03050602040202020205" pitchFamily="66" charset="77"/>
              </a:rPr>
              <a:t>Partners in Mission</a:t>
            </a:r>
          </a:p>
        </p:txBody>
      </p:sp>
      <p:pic>
        <p:nvPicPr>
          <p:cNvPr id="6" name="Picture 5">
            <a:extLst>
              <a:ext uri="{FF2B5EF4-FFF2-40B4-BE49-F238E27FC236}">
                <a16:creationId xmlns:a16="http://schemas.microsoft.com/office/drawing/2014/main" xmlns="" id="{B96AF1A0-F1B8-1E43-B4AE-1AC662AD525B}"/>
              </a:ext>
            </a:extLst>
          </p:cNvPr>
          <p:cNvPicPr/>
          <p:nvPr/>
        </p:nvPicPr>
        <p:blipFill>
          <a:blip r:embed="rId3"/>
          <a:srcRect l="23808" t="13468" r="23808" b="13468"/>
          <a:stretch>
            <a:fillRect/>
          </a:stretch>
        </p:blipFill>
        <p:spPr bwMode="auto">
          <a:xfrm>
            <a:off x="358346" y="5892842"/>
            <a:ext cx="803189" cy="743859"/>
          </a:xfrm>
          <a:prstGeom prst="rect">
            <a:avLst/>
          </a:prstGeom>
          <a:noFill/>
          <a:ln w="9525">
            <a:noFill/>
            <a:miter lim="800000"/>
            <a:headEnd/>
            <a:tailEnd/>
          </a:ln>
        </p:spPr>
      </p:pic>
      <p:sp>
        <p:nvSpPr>
          <p:cNvPr id="7" name="TextBox 6">
            <a:extLst>
              <a:ext uri="{FF2B5EF4-FFF2-40B4-BE49-F238E27FC236}">
                <a16:creationId xmlns:a16="http://schemas.microsoft.com/office/drawing/2014/main" xmlns="" id="{D4C67629-97E3-2F4A-857F-A823893FA4C6}"/>
              </a:ext>
            </a:extLst>
          </p:cNvPr>
          <p:cNvSpPr txBox="1"/>
          <p:nvPr/>
        </p:nvSpPr>
        <p:spPr>
          <a:xfrm>
            <a:off x="1871869" y="6264771"/>
            <a:ext cx="8448261" cy="307777"/>
          </a:xfrm>
          <a:prstGeom prst="rect">
            <a:avLst/>
          </a:prstGeom>
          <a:noFill/>
        </p:spPr>
        <p:txBody>
          <a:bodyPr wrap="square" rtlCol="0">
            <a:spAutoFit/>
          </a:bodyPr>
          <a:lstStyle/>
          <a:p>
            <a:pPr algn="ctr"/>
            <a:r>
              <a:rPr lang="en-US" sz="1400" dirty="0">
                <a:solidFill>
                  <a:srgbClr val="1D37FF"/>
                </a:solidFill>
              </a:rPr>
              <a:t>Mission of a Catholic School</a:t>
            </a:r>
          </a:p>
        </p:txBody>
      </p:sp>
      <p:pic>
        <p:nvPicPr>
          <p:cNvPr id="9" name="Picture 8">
            <a:extLst>
              <a:ext uri="{FF2B5EF4-FFF2-40B4-BE49-F238E27FC236}">
                <a16:creationId xmlns:a16="http://schemas.microsoft.com/office/drawing/2014/main" xmlns="" id="{B3D26C67-AE12-994F-89AC-CD3227105460}"/>
              </a:ext>
            </a:extLst>
          </p:cNvPr>
          <p:cNvPicPr/>
          <p:nvPr/>
        </p:nvPicPr>
        <p:blipFill>
          <a:blip r:embed="rId3"/>
          <a:srcRect l="23808" t="13468" r="23808" b="13468"/>
          <a:stretch>
            <a:fillRect/>
          </a:stretch>
        </p:blipFill>
        <p:spPr bwMode="auto">
          <a:xfrm>
            <a:off x="3691468" y="1725555"/>
            <a:ext cx="4436534" cy="4057199"/>
          </a:xfrm>
          <a:prstGeom prst="rect">
            <a:avLst/>
          </a:prstGeom>
          <a:noFill/>
          <a:ln w="9525">
            <a:noFill/>
            <a:miter lim="800000"/>
            <a:headEnd/>
            <a:tailEnd/>
          </a:ln>
        </p:spPr>
      </p:pic>
    </p:spTree>
    <p:extLst>
      <p:ext uri="{BB962C8B-B14F-4D97-AF65-F5344CB8AC3E}">
        <p14:creationId xmlns:p14="http://schemas.microsoft.com/office/powerpoint/2010/main" xmlns="" val="1651637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E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B82655-318A-4C4A-8358-07E327CD0DE0}"/>
              </a:ext>
            </a:extLst>
          </p:cNvPr>
          <p:cNvSpPr>
            <a:spLocks noGrp="1"/>
          </p:cNvSpPr>
          <p:nvPr>
            <p:ph type="title"/>
          </p:nvPr>
        </p:nvSpPr>
        <p:spPr>
          <a:xfrm>
            <a:off x="838200" y="365125"/>
            <a:ext cx="10515600" cy="743859"/>
          </a:xfrm>
        </p:spPr>
        <p:txBody>
          <a:bodyPr>
            <a:normAutofit/>
          </a:bodyPr>
          <a:lstStyle/>
          <a:p>
            <a:r>
              <a:rPr lang="en-US" sz="3600" b="1" dirty="0">
                <a:solidFill>
                  <a:srgbClr val="1D37FF"/>
                </a:solidFill>
                <a:latin typeface="Chalkboard" panose="03050602040202020205" pitchFamily="66" charset="77"/>
              </a:rPr>
              <a:t>Let us </a:t>
            </a:r>
            <a:r>
              <a:rPr lang="en-US" sz="3600" b="1" dirty="0" smtClean="0">
                <a:solidFill>
                  <a:srgbClr val="1D37FF"/>
                </a:solidFill>
                <a:latin typeface="Chalkboard" panose="03050602040202020205" pitchFamily="66" charset="77"/>
              </a:rPr>
              <a:t>pray …</a:t>
            </a:r>
            <a:endParaRPr lang="en-US" sz="3600" dirty="0">
              <a:solidFill>
                <a:srgbClr val="1D37FF"/>
              </a:solidFill>
              <a:latin typeface="Chalkboard" panose="03050602040202020205" pitchFamily="66" charset="77"/>
            </a:endParaRPr>
          </a:p>
        </p:txBody>
      </p:sp>
      <p:sp>
        <p:nvSpPr>
          <p:cNvPr id="4" name="Rectangle 3">
            <a:extLst>
              <a:ext uri="{FF2B5EF4-FFF2-40B4-BE49-F238E27FC236}">
                <a16:creationId xmlns:a16="http://schemas.microsoft.com/office/drawing/2014/main" xmlns="" id="{0B5B3610-80C1-8442-A920-FE6E3FCDF6A0}"/>
              </a:ext>
            </a:extLst>
          </p:cNvPr>
          <p:cNvSpPr/>
          <p:nvPr/>
        </p:nvSpPr>
        <p:spPr>
          <a:xfrm>
            <a:off x="1230078" y="1057576"/>
            <a:ext cx="10243457" cy="5124160"/>
          </a:xfrm>
          <a:prstGeom prst="rect">
            <a:avLst/>
          </a:prstGeom>
        </p:spPr>
        <p:txBody>
          <a:bodyPr wrap="square">
            <a:spAutoFit/>
          </a:bodyPr>
          <a:lstStyle/>
          <a:p>
            <a:pPr>
              <a:lnSpc>
                <a:spcPct val="150000"/>
              </a:lnSpc>
              <a:spcAft>
                <a:spcPts val="0"/>
              </a:spcAft>
            </a:pPr>
            <a:r>
              <a:rPr lang="en-IE" sz="2000" b="1" dirty="0">
                <a:solidFill>
                  <a:srgbClr val="1D37FF"/>
                </a:solidFill>
                <a:latin typeface="Chalkboard" panose="03050602040202020205" pitchFamily="66" charset="77"/>
                <a:ea typeface="Calibri" panose="020F0502020204030204" pitchFamily="34" charset="0"/>
                <a:cs typeface="Times New Roman" panose="02020603050405020304" pitchFamily="18" charset="0"/>
              </a:rPr>
              <a:t>Lord,</a:t>
            </a:r>
          </a:p>
          <a:p>
            <a:pPr>
              <a:lnSpc>
                <a:spcPct val="150000"/>
              </a:lnSpc>
              <a:spcAft>
                <a:spcPts val="0"/>
              </a:spcAft>
            </a:pPr>
            <a:r>
              <a:rPr lang="en-IE" sz="2000" b="1" dirty="0">
                <a:solidFill>
                  <a:srgbClr val="1D37FF"/>
                </a:solidFill>
                <a:latin typeface="Chalkboard" panose="03050602040202020205" pitchFamily="66" charset="77"/>
                <a:ea typeface="Calibri" panose="020F0502020204030204" pitchFamily="34" charset="0"/>
                <a:cs typeface="Times New Roman" panose="02020603050405020304" pitchFamily="18" charset="0"/>
              </a:rPr>
              <a:t>As we gather here today</a:t>
            </a:r>
          </a:p>
          <a:p>
            <a:pPr>
              <a:lnSpc>
                <a:spcPct val="150000"/>
              </a:lnSpc>
              <a:spcAft>
                <a:spcPts val="0"/>
              </a:spcAft>
            </a:pPr>
            <a:r>
              <a:rPr lang="en-IE" sz="2000" b="1" dirty="0">
                <a:solidFill>
                  <a:srgbClr val="1D37FF"/>
                </a:solidFill>
                <a:latin typeface="Chalkboard" panose="03050602040202020205" pitchFamily="66" charset="77"/>
                <a:ea typeface="Calibri" panose="020F0502020204030204" pitchFamily="34" charset="0"/>
                <a:cs typeface="Times New Roman" panose="02020603050405020304" pitchFamily="18" charset="0"/>
              </a:rPr>
              <a:t>w</a:t>
            </a:r>
            <a:r>
              <a:rPr lang="en-IE" sz="2000" b="1" dirty="0" smtClean="0">
                <a:solidFill>
                  <a:srgbClr val="1D37FF"/>
                </a:solidFill>
                <a:latin typeface="Chalkboard" panose="03050602040202020205" pitchFamily="66" charset="77"/>
                <a:ea typeface="Calibri" panose="020F0502020204030204" pitchFamily="34" charset="0"/>
                <a:cs typeface="Times New Roman" panose="02020603050405020304" pitchFamily="18" charset="0"/>
              </a:rPr>
              <a:t>e </a:t>
            </a:r>
            <a:r>
              <a:rPr lang="en-IE" sz="2000" b="1" dirty="0">
                <a:solidFill>
                  <a:srgbClr val="1D37FF"/>
                </a:solidFill>
                <a:latin typeface="Chalkboard" panose="03050602040202020205" pitchFamily="66" charset="77"/>
                <a:ea typeface="Calibri" panose="020F0502020204030204" pitchFamily="34" charset="0"/>
                <a:cs typeface="Times New Roman" panose="02020603050405020304" pitchFamily="18" charset="0"/>
              </a:rPr>
              <a:t>thank you for your friendship and protection.</a:t>
            </a:r>
          </a:p>
          <a:p>
            <a:pPr>
              <a:lnSpc>
                <a:spcPct val="150000"/>
              </a:lnSpc>
              <a:spcAft>
                <a:spcPts val="0"/>
              </a:spcAft>
            </a:pPr>
            <a:r>
              <a:rPr lang="en-IE" sz="2000" b="1" dirty="0">
                <a:solidFill>
                  <a:srgbClr val="1D37FF"/>
                </a:solidFill>
                <a:latin typeface="Chalkboard" panose="03050602040202020205" pitchFamily="66" charset="77"/>
                <a:ea typeface="Calibri" panose="020F0502020204030204" pitchFamily="34" charset="0"/>
                <a:cs typeface="Times New Roman" panose="02020603050405020304" pitchFamily="18" charset="0"/>
              </a:rPr>
              <a:t>We ask that you will strengthen us,</a:t>
            </a:r>
          </a:p>
          <a:p>
            <a:pPr>
              <a:lnSpc>
                <a:spcPct val="150000"/>
              </a:lnSpc>
              <a:spcAft>
                <a:spcPts val="0"/>
              </a:spcAft>
            </a:pPr>
            <a:r>
              <a:rPr lang="en-IE" sz="2000" b="1" dirty="0">
                <a:solidFill>
                  <a:srgbClr val="1D37FF"/>
                </a:solidFill>
                <a:latin typeface="Chalkboard" panose="03050602040202020205" pitchFamily="66" charset="77"/>
                <a:ea typeface="Calibri" panose="020F0502020204030204" pitchFamily="34" charset="0"/>
                <a:cs typeface="Times New Roman" panose="02020603050405020304" pitchFamily="18" charset="0"/>
              </a:rPr>
              <a:t>r</a:t>
            </a:r>
            <a:r>
              <a:rPr lang="en-IE" sz="2000" b="1" dirty="0" smtClean="0">
                <a:solidFill>
                  <a:srgbClr val="1D37FF"/>
                </a:solidFill>
                <a:latin typeface="Chalkboard" panose="03050602040202020205" pitchFamily="66" charset="77"/>
                <a:ea typeface="Calibri" panose="020F0502020204030204" pitchFamily="34" charset="0"/>
                <a:cs typeface="Times New Roman" panose="02020603050405020304" pitchFamily="18" charset="0"/>
              </a:rPr>
              <a:t>estore </a:t>
            </a:r>
            <a:r>
              <a:rPr lang="en-IE" sz="2000" b="1" dirty="0">
                <a:solidFill>
                  <a:srgbClr val="1D37FF"/>
                </a:solidFill>
                <a:latin typeface="Chalkboard" panose="03050602040202020205" pitchFamily="66" charset="77"/>
                <a:ea typeface="Calibri" panose="020F0502020204030204" pitchFamily="34" charset="0"/>
                <a:cs typeface="Times New Roman" panose="02020603050405020304" pitchFamily="18" charset="0"/>
              </a:rPr>
              <a:t>us and inspire us to know what is right</a:t>
            </a:r>
          </a:p>
          <a:p>
            <a:pPr>
              <a:lnSpc>
                <a:spcPct val="150000"/>
              </a:lnSpc>
              <a:spcAft>
                <a:spcPts val="0"/>
              </a:spcAft>
            </a:pPr>
            <a:r>
              <a:rPr lang="en-IE" sz="2000" b="1" dirty="0">
                <a:solidFill>
                  <a:srgbClr val="1D37FF"/>
                </a:solidFill>
                <a:latin typeface="Chalkboard" panose="03050602040202020205" pitchFamily="66" charset="77"/>
                <a:ea typeface="Calibri" panose="020F0502020204030204" pitchFamily="34" charset="0"/>
                <a:cs typeface="Times New Roman" panose="02020603050405020304" pitchFamily="18" charset="0"/>
              </a:rPr>
              <a:t>a</a:t>
            </a:r>
            <a:r>
              <a:rPr lang="en-IE" sz="2000" b="1" dirty="0" smtClean="0">
                <a:solidFill>
                  <a:srgbClr val="1D37FF"/>
                </a:solidFill>
                <a:latin typeface="Chalkboard" panose="03050602040202020205" pitchFamily="66" charset="77"/>
                <a:ea typeface="Calibri" panose="020F0502020204030204" pitchFamily="34" charset="0"/>
                <a:cs typeface="Times New Roman" panose="02020603050405020304" pitchFamily="18" charset="0"/>
              </a:rPr>
              <a:t>nd </a:t>
            </a:r>
            <a:r>
              <a:rPr lang="en-IE" sz="2000" b="1" dirty="0">
                <a:solidFill>
                  <a:srgbClr val="1D37FF"/>
                </a:solidFill>
                <a:latin typeface="Chalkboard" panose="03050602040202020205" pitchFamily="66" charset="77"/>
                <a:ea typeface="Calibri" panose="020F0502020204030204" pitchFamily="34" charset="0"/>
                <a:cs typeface="Times New Roman" panose="02020603050405020304" pitchFamily="18" charset="0"/>
              </a:rPr>
              <a:t>to do what is just.</a:t>
            </a:r>
          </a:p>
          <a:p>
            <a:pPr>
              <a:lnSpc>
                <a:spcPct val="150000"/>
              </a:lnSpc>
              <a:spcAft>
                <a:spcPts val="0"/>
              </a:spcAft>
            </a:pPr>
            <a:r>
              <a:rPr lang="en-IE" sz="2000" b="1" dirty="0">
                <a:solidFill>
                  <a:srgbClr val="1D37FF"/>
                </a:solidFill>
                <a:latin typeface="Chalkboard" panose="03050602040202020205" pitchFamily="66" charset="77"/>
                <a:ea typeface="Calibri" panose="020F0502020204030204" pitchFamily="34" charset="0"/>
                <a:cs typeface="Times New Roman" panose="02020603050405020304" pitchFamily="18" charset="0"/>
              </a:rPr>
              <a:t>Come fill our lives with your love,</a:t>
            </a:r>
          </a:p>
          <a:p>
            <a:pPr>
              <a:lnSpc>
                <a:spcPct val="150000"/>
              </a:lnSpc>
              <a:spcAft>
                <a:spcPts val="0"/>
              </a:spcAft>
            </a:pPr>
            <a:r>
              <a:rPr lang="en-IE" sz="2000" b="1" dirty="0">
                <a:solidFill>
                  <a:srgbClr val="1D37FF"/>
                </a:solidFill>
                <a:latin typeface="Chalkboard" panose="03050602040202020205" pitchFamily="66" charset="77"/>
                <a:ea typeface="Calibri" panose="020F0502020204030204" pitchFamily="34" charset="0"/>
                <a:cs typeface="Times New Roman" panose="02020603050405020304" pitchFamily="18" charset="0"/>
              </a:rPr>
              <a:t>f</a:t>
            </a:r>
            <a:r>
              <a:rPr lang="en-IE" sz="2000" b="1" dirty="0" smtClean="0">
                <a:solidFill>
                  <a:srgbClr val="1D37FF"/>
                </a:solidFill>
                <a:latin typeface="Chalkboard" panose="03050602040202020205" pitchFamily="66" charset="77"/>
                <a:ea typeface="Calibri" panose="020F0502020204030204" pitchFamily="34" charset="0"/>
                <a:cs typeface="Times New Roman" panose="02020603050405020304" pitchFamily="18" charset="0"/>
              </a:rPr>
              <a:t>ill </a:t>
            </a:r>
            <a:r>
              <a:rPr lang="en-IE" sz="2000" b="1" dirty="0">
                <a:solidFill>
                  <a:srgbClr val="1D37FF"/>
                </a:solidFill>
                <a:latin typeface="Chalkboard" panose="03050602040202020205" pitchFamily="66" charset="77"/>
                <a:ea typeface="Calibri" panose="020F0502020204030204" pitchFamily="34" charset="0"/>
                <a:cs typeface="Times New Roman" panose="02020603050405020304" pitchFamily="18" charset="0"/>
              </a:rPr>
              <a:t>our conversations with your grace and truth,</a:t>
            </a:r>
          </a:p>
          <a:p>
            <a:pPr>
              <a:lnSpc>
                <a:spcPct val="150000"/>
              </a:lnSpc>
              <a:spcAft>
                <a:spcPts val="0"/>
              </a:spcAft>
            </a:pPr>
            <a:r>
              <a:rPr lang="en-IE" sz="2000" b="1" dirty="0">
                <a:solidFill>
                  <a:srgbClr val="1D37FF"/>
                </a:solidFill>
                <a:latin typeface="Chalkboard" panose="03050602040202020205" pitchFamily="66" charset="77"/>
                <a:ea typeface="Calibri" panose="020F0502020204030204" pitchFamily="34" charset="0"/>
                <a:cs typeface="Times New Roman" panose="02020603050405020304" pitchFamily="18" charset="0"/>
              </a:rPr>
              <a:t>f</a:t>
            </a:r>
            <a:r>
              <a:rPr lang="en-IE" sz="2000" b="1" dirty="0" smtClean="0">
                <a:solidFill>
                  <a:srgbClr val="1D37FF"/>
                </a:solidFill>
                <a:latin typeface="Chalkboard" panose="03050602040202020205" pitchFamily="66" charset="77"/>
                <a:ea typeface="Calibri" panose="020F0502020204030204" pitchFamily="34" charset="0"/>
                <a:cs typeface="Times New Roman" panose="02020603050405020304" pitchFamily="18" charset="0"/>
              </a:rPr>
              <a:t>ill </a:t>
            </a:r>
            <a:r>
              <a:rPr lang="en-IE" sz="2000" b="1" dirty="0">
                <a:solidFill>
                  <a:srgbClr val="1D37FF"/>
                </a:solidFill>
                <a:latin typeface="Chalkboard" panose="03050602040202020205" pitchFamily="66" charset="77"/>
                <a:ea typeface="Calibri" panose="020F0502020204030204" pitchFamily="34" charset="0"/>
                <a:cs typeface="Times New Roman" panose="02020603050405020304" pitchFamily="18" charset="0"/>
              </a:rPr>
              <a:t>this meeting with your presence.</a:t>
            </a:r>
          </a:p>
          <a:p>
            <a:pPr>
              <a:lnSpc>
                <a:spcPct val="150000"/>
              </a:lnSpc>
              <a:spcAft>
                <a:spcPts val="0"/>
              </a:spcAft>
            </a:pPr>
            <a:r>
              <a:rPr lang="en-IE" sz="2000" b="1" dirty="0">
                <a:solidFill>
                  <a:srgbClr val="1D37FF"/>
                </a:solidFill>
                <a:latin typeface="Chalkboard" panose="03050602040202020205" pitchFamily="66" charset="77"/>
                <a:ea typeface="Calibri" panose="020F0502020204030204" pitchFamily="34" charset="0"/>
                <a:cs typeface="Times New Roman" panose="02020603050405020304" pitchFamily="18" charset="0"/>
              </a:rPr>
              <a:t>We ask this through Christ our </a:t>
            </a:r>
            <a:r>
              <a:rPr lang="en-IE" sz="2000" b="1" dirty="0" smtClean="0">
                <a:solidFill>
                  <a:srgbClr val="1D37FF"/>
                </a:solidFill>
                <a:latin typeface="Chalkboard" panose="03050602040202020205" pitchFamily="66" charset="77"/>
                <a:ea typeface="Calibri" panose="020F0502020204030204" pitchFamily="34" charset="0"/>
                <a:cs typeface="Times New Roman" panose="02020603050405020304" pitchFamily="18" charset="0"/>
              </a:rPr>
              <a:t>Lord.</a:t>
            </a:r>
            <a:endParaRPr lang="en-IE" sz="1600" b="1" dirty="0">
              <a:solidFill>
                <a:srgbClr val="1D37FF"/>
              </a:solidFill>
              <a:latin typeface="Chalkboard" panose="03050602040202020205" pitchFamily="66" charset="77"/>
              <a:ea typeface="Calibri" panose="020F0502020204030204" pitchFamily="34" charset="0"/>
              <a:cs typeface="Times New Roman" panose="02020603050405020304" pitchFamily="18" charset="0"/>
            </a:endParaRPr>
          </a:p>
          <a:p>
            <a:pPr>
              <a:lnSpc>
                <a:spcPct val="150000"/>
              </a:lnSpc>
              <a:spcAft>
                <a:spcPts val="0"/>
              </a:spcAft>
            </a:pPr>
            <a:r>
              <a:rPr lang="en-IE" sz="2000" b="1" dirty="0" smtClean="0">
                <a:solidFill>
                  <a:srgbClr val="1D37FF"/>
                </a:solidFill>
                <a:latin typeface="Chalkboard" panose="03050602040202020205" pitchFamily="66" charset="77"/>
                <a:ea typeface="Calibri" panose="020F0502020204030204" pitchFamily="34" charset="0"/>
                <a:cs typeface="Times New Roman" panose="02020603050405020304" pitchFamily="18" charset="0"/>
              </a:rPr>
              <a:t>Amen</a:t>
            </a:r>
            <a:endParaRPr lang="en-IE" sz="1600" b="1" dirty="0">
              <a:solidFill>
                <a:srgbClr val="1D37FF"/>
              </a:solidFill>
              <a:effectLst/>
              <a:latin typeface="Chalkboard" panose="03050602040202020205" pitchFamily="66" charset="77"/>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xmlns="" id="{11EEF667-A4AB-DC43-8C55-8E59400CA57A}"/>
              </a:ext>
            </a:extLst>
          </p:cNvPr>
          <p:cNvPicPr/>
          <p:nvPr/>
        </p:nvPicPr>
        <p:blipFill>
          <a:blip r:embed="rId3"/>
          <a:srcRect l="23808" t="13468" r="23808" b="13468"/>
          <a:stretch>
            <a:fillRect/>
          </a:stretch>
        </p:blipFill>
        <p:spPr bwMode="auto">
          <a:xfrm>
            <a:off x="227148" y="6094752"/>
            <a:ext cx="647128" cy="656875"/>
          </a:xfrm>
          <a:prstGeom prst="rect">
            <a:avLst/>
          </a:prstGeom>
          <a:noFill/>
          <a:ln w="9525">
            <a:noFill/>
            <a:miter lim="800000"/>
            <a:headEnd/>
            <a:tailEnd/>
          </a:ln>
        </p:spPr>
      </p:pic>
      <p:sp>
        <p:nvSpPr>
          <p:cNvPr id="6" name="Rectangle 5">
            <a:extLst>
              <a:ext uri="{FF2B5EF4-FFF2-40B4-BE49-F238E27FC236}">
                <a16:creationId xmlns:a16="http://schemas.microsoft.com/office/drawing/2014/main" xmlns="" id="{D674EB0E-90B6-AA46-A3C4-080166BD9BA2}"/>
              </a:ext>
            </a:extLst>
          </p:cNvPr>
          <p:cNvSpPr/>
          <p:nvPr/>
        </p:nvSpPr>
        <p:spPr>
          <a:xfrm>
            <a:off x="4694266" y="6264771"/>
            <a:ext cx="2803461" cy="369332"/>
          </a:xfrm>
          <a:prstGeom prst="rect">
            <a:avLst/>
          </a:prstGeom>
        </p:spPr>
        <p:txBody>
          <a:bodyPr wrap="none">
            <a:spAutoFit/>
          </a:bodyPr>
          <a:lstStyle/>
          <a:p>
            <a:pPr algn="ctr"/>
            <a:r>
              <a:rPr lang="en-US" dirty="0">
                <a:solidFill>
                  <a:srgbClr val="1D37FF"/>
                </a:solidFill>
              </a:rPr>
              <a:t>Mission of a Catholic School</a:t>
            </a:r>
          </a:p>
        </p:txBody>
      </p:sp>
    </p:spTree>
    <p:extLst>
      <p:ext uri="{BB962C8B-B14F-4D97-AF65-F5344CB8AC3E}">
        <p14:creationId xmlns:p14="http://schemas.microsoft.com/office/powerpoint/2010/main" xmlns="" val="1026257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E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B82655-318A-4C4A-8358-07E327CD0DE0}"/>
              </a:ext>
            </a:extLst>
          </p:cNvPr>
          <p:cNvSpPr>
            <a:spLocks noGrp="1"/>
          </p:cNvSpPr>
          <p:nvPr>
            <p:ph type="title"/>
          </p:nvPr>
        </p:nvSpPr>
        <p:spPr/>
        <p:txBody>
          <a:bodyPr>
            <a:normAutofit/>
          </a:bodyPr>
          <a:lstStyle/>
          <a:p>
            <a:pPr algn="ctr"/>
            <a:r>
              <a:rPr lang="en-US" sz="4000" b="1" dirty="0">
                <a:solidFill>
                  <a:srgbClr val="1D37FF"/>
                </a:solidFill>
                <a:latin typeface="Chalkboard" panose="03050602040202020205" pitchFamily="66" charset="77"/>
              </a:rPr>
              <a:t>“The whole community remained </a:t>
            </a:r>
            <a:r>
              <a:rPr lang="en-US" sz="4000" b="1" dirty="0" smtClean="0">
                <a:solidFill>
                  <a:srgbClr val="1D37FF"/>
                </a:solidFill>
                <a:latin typeface="Chalkboard" panose="03050602040202020205" pitchFamily="66" charset="77"/>
              </a:rPr>
              <a:t>faithful …”</a:t>
            </a:r>
            <a:r>
              <a:rPr lang="en-US" b="1" dirty="0">
                <a:solidFill>
                  <a:srgbClr val="1D37FF"/>
                </a:solidFill>
                <a:latin typeface="Chalkboard" panose="03050602040202020205" pitchFamily="66" charset="77"/>
              </a:rPr>
              <a:t/>
            </a:r>
            <a:br>
              <a:rPr lang="en-US" b="1" dirty="0">
                <a:solidFill>
                  <a:srgbClr val="1D37FF"/>
                </a:solidFill>
                <a:latin typeface="Chalkboard" panose="03050602040202020205" pitchFamily="66" charset="77"/>
              </a:rPr>
            </a:br>
            <a:r>
              <a:rPr lang="en-US" sz="4000" i="1" dirty="0">
                <a:solidFill>
                  <a:srgbClr val="1D37FF"/>
                </a:solidFill>
                <a:latin typeface="Chalkboard" panose="03050602040202020205" pitchFamily="66" charset="77"/>
              </a:rPr>
              <a:t>Acts of the Apostles </a:t>
            </a:r>
            <a:r>
              <a:rPr lang="en-US" sz="4000" i="1" dirty="0" smtClean="0">
                <a:solidFill>
                  <a:srgbClr val="1D37FF"/>
                </a:solidFill>
                <a:latin typeface="Chalkboard" panose="03050602040202020205" pitchFamily="66" charset="77"/>
              </a:rPr>
              <a:t>2:42-47</a:t>
            </a:r>
            <a:endParaRPr lang="en-US" i="1" dirty="0"/>
          </a:p>
        </p:txBody>
      </p:sp>
      <p:pic>
        <p:nvPicPr>
          <p:cNvPr id="3" name="Picture 2">
            <a:extLst>
              <a:ext uri="{FF2B5EF4-FFF2-40B4-BE49-F238E27FC236}">
                <a16:creationId xmlns:a16="http://schemas.microsoft.com/office/drawing/2014/main" xmlns="" id="{1C5EA177-AD7A-834D-AD77-F78CC6E3BC8B}"/>
              </a:ext>
            </a:extLst>
          </p:cNvPr>
          <p:cNvPicPr/>
          <p:nvPr/>
        </p:nvPicPr>
        <p:blipFill>
          <a:blip r:embed="rId3"/>
          <a:srcRect l="23808" t="13468" r="23808" b="13468"/>
          <a:stretch>
            <a:fillRect/>
          </a:stretch>
        </p:blipFill>
        <p:spPr bwMode="auto">
          <a:xfrm>
            <a:off x="358346" y="5892842"/>
            <a:ext cx="803189" cy="743859"/>
          </a:xfrm>
          <a:prstGeom prst="rect">
            <a:avLst/>
          </a:prstGeom>
          <a:noFill/>
          <a:ln w="9525">
            <a:noFill/>
            <a:miter lim="800000"/>
            <a:headEnd/>
            <a:tailEnd/>
          </a:ln>
        </p:spPr>
      </p:pic>
      <p:sp>
        <p:nvSpPr>
          <p:cNvPr id="4" name="Rectangle 3">
            <a:extLst>
              <a:ext uri="{FF2B5EF4-FFF2-40B4-BE49-F238E27FC236}">
                <a16:creationId xmlns:a16="http://schemas.microsoft.com/office/drawing/2014/main" xmlns="" id="{94F21DC5-FC78-6C45-970C-28037A3FD5D6}"/>
              </a:ext>
            </a:extLst>
          </p:cNvPr>
          <p:cNvSpPr/>
          <p:nvPr/>
        </p:nvSpPr>
        <p:spPr>
          <a:xfrm>
            <a:off x="4694270" y="6264771"/>
            <a:ext cx="2803461" cy="369332"/>
          </a:xfrm>
          <a:prstGeom prst="rect">
            <a:avLst/>
          </a:prstGeom>
        </p:spPr>
        <p:txBody>
          <a:bodyPr wrap="none">
            <a:spAutoFit/>
          </a:bodyPr>
          <a:lstStyle/>
          <a:p>
            <a:pPr algn="ctr"/>
            <a:r>
              <a:rPr lang="en-US" dirty="0">
                <a:solidFill>
                  <a:srgbClr val="1D37FF"/>
                </a:solidFill>
              </a:rPr>
              <a:t>Mission of a Catholic School</a:t>
            </a:r>
          </a:p>
        </p:txBody>
      </p:sp>
      <p:pic>
        <p:nvPicPr>
          <p:cNvPr id="2050" name="Picture 2" descr="Open Bible PNG | PNG All">
            <a:extLst>
              <a:ext uri="{FF2B5EF4-FFF2-40B4-BE49-F238E27FC236}">
                <a16:creationId xmlns:a16="http://schemas.microsoft.com/office/drawing/2014/main" xmlns="" id="{AED92494-20C2-E14F-B75F-DB6858CDC6C0}"/>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531817" y="2173179"/>
            <a:ext cx="9476201" cy="36091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76415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E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B82655-318A-4C4A-8358-07E327CD0DE0}"/>
              </a:ext>
            </a:extLst>
          </p:cNvPr>
          <p:cNvSpPr>
            <a:spLocks noGrp="1"/>
          </p:cNvSpPr>
          <p:nvPr>
            <p:ph type="title"/>
          </p:nvPr>
        </p:nvSpPr>
        <p:spPr>
          <a:xfrm>
            <a:off x="944218" y="1893324"/>
            <a:ext cx="10515600" cy="2272058"/>
          </a:xfrm>
        </p:spPr>
        <p:txBody>
          <a:bodyPr>
            <a:normAutofit fontScale="90000"/>
          </a:bodyPr>
          <a:lstStyle/>
          <a:p>
            <a:pPr algn="ctr"/>
            <a:r>
              <a:rPr lang="en-US" dirty="0">
                <a:solidFill>
                  <a:srgbClr val="1D37FF"/>
                </a:solidFill>
                <a:latin typeface="Chalkboard" panose="03050602040202020205" pitchFamily="66" charset="77"/>
              </a:rPr>
              <a:t/>
            </a:r>
            <a:br>
              <a:rPr lang="en-US" dirty="0">
                <a:solidFill>
                  <a:srgbClr val="1D37FF"/>
                </a:solidFill>
                <a:latin typeface="Chalkboard" panose="03050602040202020205" pitchFamily="66" charset="77"/>
              </a:rPr>
            </a:br>
            <a:r>
              <a:rPr lang="en-US" dirty="0">
                <a:solidFill>
                  <a:srgbClr val="1D37FF"/>
                </a:solidFill>
                <a:latin typeface="Chalkboard" panose="03050602040202020205" pitchFamily="66" charset="77"/>
              </a:rPr>
              <a:t>The Catholic school is one </a:t>
            </a:r>
            <a:br>
              <a:rPr lang="en-US" dirty="0">
                <a:solidFill>
                  <a:srgbClr val="1D37FF"/>
                </a:solidFill>
                <a:latin typeface="Chalkboard" panose="03050602040202020205" pitchFamily="66" charset="77"/>
              </a:rPr>
            </a:br>
            <a:r>
              <a:rPr lang="en-US" dirty="0">
                <a:solidFill>
                  <a:srgbClr val="1D37FF"/>
                </a:solidFill>
                <a:latin typeface="Chalkboard" panose="03050602040202020205" pitchFamily="66" charset="77"/>
              </a:rPr>
              <a:t>whose ethos or characteristic spirit </a:t>
            </a:r>
            <a:br>
              <a:rPr lang="en-US" dirty="0">
                <a:solidFill>
                  <a:srgbClr val="1D37FF"/>
                </a:solidFill>
                <a:latin typeface="Chalkboard" panose="03050602040202020205" pitchFamily="66" charset="77"/>
              </a:rPr>
            </a:br>
            <a:r>
              <a:rPr lang="en-US" dirty="0">
                <a:solidFill>
                  <a:srgbClr val="1D37FF"/>
                </a:solidFill>
                <a:latin typeface="Chalkboard" panose="03050602040202020205" pitchFamily="66" charset="77"/>
              </a:rPr>
              <a:t>is rooted in its “Christian concept </a:t>
            </a:r>
            <a:br>
              <a:rPr lang="en-US" dirty="0">
                <a:solidFill>
                  <a:srgbClr val="1D37FF"/>
                </a:solidFill>
                <a:latin typeface="Chalkboard" panose="03050602040202020205" pitchFamily="66" charset="77"/>
              </a:rPr>
            </a:br>
            <a:r>
              <a:rPr lang="en-US" dirty="0">
                <a:solidFill>
                  <a:srgbClr val="1D37FF"/>
                </a:solidFill>
                <a:latin typeface="Chalkboard" panose="03050602040202020205" pitchFamily="66" charset="77"/>
              </a:rPr>
              <a:t>of life centered on Jesus Christ: </a:t>
            </a:r>
            <a:br>
              <a:rPr lang="en-US" dirty="0">
                <a:solidFill>
                  <a:srgbClr val="1D37FF"/>
                </a:solidFill>
                <a:latin typeface="Chalkboard" panose="03050602040202020205" pitchFamily="66" charset="77"/>
              </a:rPr>
            </a:br>
            <a:r>
              <a:rPr lang="en-US" dirty="0">
                <a:solidFill>
                  <a:srgbClr val="1D37FF"/>
                </a:solidFill>
                <a:latin typeface="Chalkboard" panose="03050602040202020205" pitchFamily="66" charset="77"/>
              </a:rPr>
              <a:t>He is the One who ennobles people, </a:t>
            </a:r>
            <a:br>
              <a:rPr lang="en-US" dirty="0">
                <a:solidFill>
                  <a:srgbClr val="1D37FF"/>
                </a:solidFill>
                <a:latin typeface="Chalkboard" panose="03050602040202020205" pitchFamily="66" charset="77"/>
              </a:rPr>
            </a:br>
            <a:r>
              <a:rPr lang="en-US" dirty="0">
                <a:solidFill>
                  <a:srgbClr val="1D37FF"/>
                </a:solidFill>
                <a:latin typeface="Chalkboard" panose="03050602040202020205" pitchFamily="66" charset="77"/>
              </a:rPr>
              <a:t>gives meaning to human life, </a:t>
            </a:r>
            <a:br>
              <a:rPr lang="en-US" dirty="0">
                <a:solidFill>
                  <a:srgbClr val="1D37FF"/>
                </a:solidFill>
                <a:latin typeface="Chalkboard" panose="03050602040202020205" pitchFamily="66" charset="77"/>
              </a:rPr>
            </a:br>
            <a:r>
              <a:rPr lang="en-US" dirty="0">
                <a:solidFill>
                  <a:srgbClr val="1D37FF"/>
                </a:solidFill>
                <a:latin typeface="Chalkboard" panose="03050602040202020205" pitchFamily="66" charset="77"/>
              </a:rPr>
              <a:t>and is the model which </a:t>
            </a:r>
            <a:br>
              <a:rPr lang="en-US" dirty="0">
                <a:solidFill>
                  <a:srgbClr val="1D37FF"/>
                </a:solidFill>
                <a:latin typeface="Chalkboard" panose="03050602040202020205" pitchFamily="66" charset="77"/>
              </a:rPr>
            </a:br>
            <a:r>
              <a:rPr lang="en-US" dirty="0">
                <a:solidFill>
                  <a:srgbClr val="1D37FF"/>
                </a:solidFill>
                <a:latin typeface="Chalkboard" panose="03050602040202020205" pitchFamily="66" charset="77"/>
              </a:rPr>
              <a:t>the Catholic school offers to its pupils.”</a:t>
            </a:r>
            <a:r>
              <a:rPr lang="en-US" b="1" dirty="0">
                <a:solidFill>
                  <a:srgbClr val="1D37FF"/>
                </a:solidFill>
                <a:latin typeface="Chalkboard" panose="03050602040202020205" pitchFamily="66" charset="77"/>
              </a:rPr>
              <a:t/>
            </a:r>
            <a:br>
              <a:rPr lang="en-US" b="1" dirty="0">
                <a:solidFill>
                  <a:srgbClr val="1D37FF"/>
                </a:solidFill>
                <a:latin typeface="Chalkboard" panose="03050602040202020205" pitchFamily="66" charset="77"/>
              </a:rPr>
            </a:br>
            <a:r>
              <a:rPr lang="en-US" b="1" dirty="0">
                <a:solidFill>
                  <a:srgbClr val="1D37FF"/>
                </a:solidFill>
                <a:latin typeface="Chalkboard" panose="03050602040202020205" pitchFamily="66" charset="77"/>
              </a:rPr>
              <a:t/>
            </a:r>
            <a:br>
              <a:rPr lang="en-US" b="1" dirty="0">
                <a:solidFill>
                  <a:srgbClr val="1D37FF"/>
                </a:solidFill>
                <a:latin typeface="Chalkboard" panose="03050602040202020205" pitchFamily="66" charset="77"/>
              </a:rPr>
            </a:br>
            <a:r>
              <a:rPr lang="en-US" sz="2000" i="1" dirty="0">
                <a:solidFill>
                  <a:srgbClr val="1D37FF"/>
                </a:solidFill>
                <a:latin typeface="Chalkboard" panose="03050602040202020205" pitchFamily="66" charset="77"/>
              </a:rPr>
              <a:t>Congregation for Catholic Education, The Catholic School, Rome 19 March 1977, n. 33-37</a:t>
            </a:r>
            <a:endParaRPr lang="en-US" dirty="0"/>
          </a:p>
        </p:txBody>
      </p:sp>
      <p:pic>
        <p:nvPicPr>
          <p:cNvPr id="3" name="Picture 2">
            <a:extLst>
              <a:ext uri="{FF2B5EF4-FFF2-40B4-BE49-F238E27FC236}">
                <a16:creationId xmlns:a16="http://schemas.microsoft.com/office/drawing/2014/main" xmlns="" id="{EADF97C7-92F5-9D43-83EC-623DF361229B}"/>
              </a:ext>
            </a:extLst>
          </p:cNvPr>
          <p:cNvPicPr/>
          <p:nvPr/>
        </p:nvPicPr>
        <p:blipFill>
          <a:blip r:embed="rId3"/>
          <a:srcRect l="23808" t="13468" r="23808" b="13468"/>
          <a:stretch>
            <a:fillRect/>
          </a:stretch>
        </p:blipFill>
        <p:spPr bwMode="auto">
          <a:xfrm>
            <a:off x="358346" y="5892842"/>
            <a:ext cx="803189" cy="743859"/>
          </a:xfrm>
          <a:prstGeom prst="rect">
            <a:avLst/>
          </a:prstGeom>
          <a:noFill/>
          <a:ln w="9525">
            <a:noFill/>
            <a:miter lim="800000"/>
            <a:headEnd/>
            <a:tailEnd/>
          </a:ln>
        </p:spPr>
      </p:pic>
      <p:sp>
        <p:nvSpPr>
          <p:cNvPr id="6" name="Rectangle 5">
            <a:extLst>
              <a:ext uri="{FF2B5EF4-FFF2-40B4-BE49-F238E27FC236}">
                <a16:creationId xmlns:a16="http://schemas.microsoft.com/office/drawing/2014/main" xmlns="" id="{6CE864EE-9104-BE44-B201-B05BE9C64D90}"/>
              </a:ext>
            </a:extLst>
          </p:cNvPr>
          <p:cNvSpPr/>
          <p:nvPr/>
        </p:nvSpPr>
        <p:spPr>
          <a:xfrm>
            <a:off x="4694270" y="6264771"/>
            <a:ext cx="2803461" cy="369332"/>
          </a:xfrm>
          <a:prstGeom prst="rect">
            <a:avLst/>
          </a:prstGeom>
        </p:spPr>
        <p:txBody>
          <a:bodyPr wrap="none">
            <a:spAutoFit/>
          </a:bodyPr>
          <a:lstStyle/>
          <a:p>
            <a:pPr algn="ctr"/>
            <a:r>
              <a:rPr lang="en-US" dirty="0">
                <a:solidFill>
                  <a:srgbClr val="1D37FF"/>
                </a:solidFill>
              </a:rPr>
              <a:t>Mission of a Catholic School</a:t>
            </a:r>
          </a:p>
        </p:txBody>
      </p:sp>
    </p:spTree>
    <p:extLst>
      <p:ext uri="{BB962C8B-B14F-4D97-AF65-F5344CB8AC3E}">
        <p14:creationId xmlns:p14="http://schemas.microsoft.com/office/powerpoint/2010/main" xmlns="" val="3120880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E3"/>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1C9DDFA0-6392-2F42-B709-6532A5AC69E3}"/>
              </a:ext>
            </a:extLst>
          </p:cNvPr>
          <p:cNvPicPr/>
          <p:nvPr/>
        </p:nvPicPr>
        <p:blipFill>
          <a:blip r:embed="rId3"/>
          <a:srcRect l="23808" t="13468" r="23808" b="13468"/>
          <a:stretch>
            <a:fillRect/>
          </a:stretch>
        </p:blipFill>
        <p:spPr bwMode="auto">
          <a:xfrm>
            <a:off x="358346" y="5892842"/>
            <a:ext cx="803189" cy="743859"/>
          </a:xfrm>
          <a:prstGeom prst="rect">
            <a:avLst/>
          </a:prstGeom>
          <a:noFill/>
          <a:ln w="9525">
            <a:noFill/>
            <a:miter lim="800000"/>
            <a:headEnd/>
            <a:tailEnd/>
          </a:ln>
        </p:spPr>
      </p:pic>
      <p:sp>
        <p:nvSpPr>
          <p:cNvPr id="4" name="Rectangle 3">
            <a:extLst>
              <a:ext uri="{FF2B5EF4-FFF2-40B4-BE49-F238E27FC236}">
                <a16:creationId xmlns:a16="http://schemas.microsoft.com/office/drawing/2014/main" xmlns="" id="{BB72F12E-19CF-A54F-A185-6816D00B6156}"/>
              </a:ext>
            </a:extLst>
          </p:cNvPr>
          <p:cNvSpPr/>
          <p:nvPr/>
        </p:nvSpPr>
        <p:spPr>
          <a:xfrm>
            <a:off x="4694270" y="6267369"/>
            <a:ext cx="2803461" cy="369332"/>
          </a:xfrm>
          <a:prstGeom prst="rect">
            <a:avLst/>
          </a:prstGeom>
        </p:spPr>
        <p:txBody>
          <a:bodyPr wrap="none">
            <a:spAutoFit/>
          </a:bodyPr>
          <a:lstStyle/>
          <a:p>
            <a:pPr algn="ctr"/>
            <a:r>
              <a:rPr lang="en-US" dirty="0">
                <a:solidFill>
                  <a:srgbClr val="1D37FF"/>
                </a:solidFill>
              </a:rPr>
              <a:t>Mission of a Catholic School</a:t>
            </a:r>
          </a:p>
        </p:txBody>
      </p:sp>
      <p:sp>
        <p:nvSpPr>
          <p:cNvPr id="6" name="Title 5">
            <a:extLst>
              <a:ext uri="{FF2B5EF4-FFF2-40B4-BE49-F238E27FC236}">
                <a16:creationId xmlns:a16="http://schemas.microsoft.com/office/drawing/2014/main" xmlns="" id="{5D595ADD-8C4A-AA4B-9E94-E8024FA378E7}"/>
              </a:ext>
            </a:extLst>
          </p:cNvPr>
          <p:cNvSpPr>
            <a:spLocks noGrp="1"/>
          </p:cNvSpPr>
          <p:nvPr>
            <p:ph type="title"/>
          </p:nvPr>
        </p:nvSpPr>
        <p:spPr>
          <a:xfrm>
            <a:off x="1020416" y="365125"/>
            <a:ext cx="10333383" cy="5527717"/>
          </a:xfrm>
        </p:spPr>
        <p:txBody>
          <a:bodyPr>
            <a:normAutofit fontScale="90000"/>
          </a:bodyPr>
          <a:lstStyle/>
          <a:p>
            <a:r>
              <a:rPr lang="en-US" sz="4000" dirty="0">
                <a:solidFill>
                  <a:srgbClr val="1D37FF"/>
                </a:solidFill>
              </a:rPr>
              <a:t>Once in a while we meet a gentle person …</a:t>
            </a:r>
            <a:br>
              <a:rPr lang="en-US" sz="4000" dirty="0">
                <a:solidFill>
                  <a:srgbClr val="1D37FF"/>
                </a:solidFill>
              </a:rPr>
            </a:br>
            <a:r>
              <a:rPr lang="en-US" sz="4000" dirty="0">
                <a:solidFill>
                  <a:srgbClr val="1D37FF"/>
                </a:solidFill>
              </a:rPr>
              <a:t>a person who treads lightly,</a:t>
            </a:r>
            <a:br>
              <a:rPr lang="en-US" sz="4000" dirty="0">
                <a:solidFill>
                  <a:srgbClr val="1D37FF"/>
                </a:solidFill>
              </a:rPr>
            </a:br>
            <a:r>
              <a:rPr lang="en-US" sz="4000" dirty="0">
                <a:solidFill>
                  <a:srgbClr val="1D37FF"/>
                </a:solidFill>
              </a:rPr>
              <a:t>listens carefully, looks tenderly,</a:t>
            </a:r>
            <a:br>
              <a:rPr lang="en-US" sz="4000" dirty="0">
                <a:solidFill>
                  <a:srgbClr val="1D37FF"/>
                </a:solidFill>
              </a:rPr>
            </a:br>
            <a:r>
              <a:rPr lang="en-US" sz="4000" dirty="0">
                <a:solidFill>
                  <a:srgbClr val="1D37FF"/>
                </a:solidFill>
              </a:rPr>
              <a:t>and touches with reverence.</a:t>
            </a:r>
            <a:br>
              <a:rPr lang="en-US" sz="4000" dirty="0">
                <a:solidFill>
                  <a:srgbClr val="1D37FF"/>
                </a:solidFill>
              </a:rPr>
            </a:br>
            <a:r>
              <a:rPr lang="en-US" sz="4000" dirty="0">
                <a:solidFill>
                  <a:srgbClr val="1D37FF"/>
                </a:solidFill>
              </a:rPr>
              <a:t>Such a gentle person knows that true growth requires nurture not force.</a:t>
            </a:r>
            <a:br>
              <a:rPr lang="en-US" sz="4000" dirty="0">
                <a:solidFill>
                  <a:srgbClr val="1D37FF"/>
                </a:solidFill>
              </a:rPr>
            </a:br>
            <a:r>
              <a:rPr lang="en-US" sz="4000" dirty="0">
                <a:solidFill>
                  <a:srgbClr val="1D37FF"/>
                </a:solidFill>
              </a:rPr>
              <a:t>Let’s dress ourselves with gentleness.</a:t>
            </a:r>
            <a:br>
              <a:rPr lang="en-US" sz="4000" dirty="0">
                <a:solidFill>
                  <a:srgbClr val="1D37FF"/>
                </a:solidFill>
              </a:rPr>
            </a:br>
            <a:r>
              <a:rPr lang="en-US" sz="4000" dirty="0">
                <a:solidFill>
                  <a:srgbClr val="1D37FF"/>
                </a:solidFill>
              </a:rPr>
              <a:t>In our tough and unbending world </a:t>
            </a:r>
            <a:br>
              <a:rPr lang="en-US" sz="4000" dirty="0">
                <a:solidFill>
                  <a:srgbClr val="1D37FF"/>
                </a:solidFill>
              </a:rPr>
            </a:br>
            <a:r>
              <a:rPr lang="en-US" sz="4000" dirty="0">
                <a:solidFill>
                  <a:srgbClr val="1D37FF"/>
                </a:solidFill>
              </a:rPr>
              <a:t>our gentleness can be a vivid reminder of </a:t>
            </a:r>
            <a:br>
              <a:rPr lang="en-US" sz="4000" dirty="0">
                <a:solidFill>
                  <a:srgbClr val="1D37FF"/>
                </a:solidFill>
              </a:rPr>
            </a:br>
            <a:r>
              <a:rPr lang="en-US" sz="4000" dirty="0">
                <a:solidFill>
                  <a:srgbClr val="1D37FF"/>
                </a:solidFill>
              </a:rPr>
              <a:t>God’s presence among us.</a:t>
            </a:r>
            <a:br>
              <a:rPr lang="en-US" sz="4000" dirty="0">
                <a:solidFill>
                  <a:srgbClr val="1D37FF"/>
                </a:solidFill>
              </a:rPr>
            </a:br>
            <a:r>
              <a:rPr lang="en-US" sz="4000" i="1" dirty="0">
                <a:solidFill>
                  <a:srgbClr val="1D37FF"/>
                </a:solidFill>
              </a:rPr>
              <a:t>								Henri Nouwen</a:t>
            </a:r>
            <a:endParaRPr lang="en-US" sz="4000" dirty="0">
              <a:solidFill>
                <a:srgbClr val="1D37FF"/>
              </a:solidFill>
            </a:endParaRPr>
          </a:p>
        </p:txBody>
      </p:sp>
    </p:spTree>
    <p:extLst>
      <p:ext uri="{BB962C8B-B14F-4D97-AF65-F5344CB8AC3E}">
        <p14:creationId xmlns:p14="http://schemas.microsoft.com/office/powerpoint/2010/main" xmlns="" val="42708845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E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9F8E656-EEAD-B645-B9FC-4F60FF7F28D2}"/>
              </a:ext>
            </a:extLst>
          </p:cNvPr>
          <p:cNvSpPr>
            <a:spLocks noGrp="1"/>
          </p:cNvSpPr>
          <p:nvPr>
            <p:ph type="title"/>
          </p:nvPr>
        </p:nvSpPr>
        <p:spPr>
          <a:xfrm>
            <a:off x="982363" y="457733"/>
            <a:ext cx="10515600" cy="1325563"/>
          </a:xfrm>
        </p:spPr>
        <p:txBody>
          <a:bodyPr>
            <a:normAutofit/>
          </a:bodyPr>
          <a:lstStyle/>
          <a:p>
            <a:r>
              <a:rPr lang="en-US" b="1" dirty="0">
                <a:solidFill>
                  <a:srgbClr val="1D37FF"/>
                </a:solidFill>
                <a:latin typeface="Calibri" panose="020F0502020204030204" pitchFamily="34" charset="0"/>
                <a:cs typeface="Calibri" panose="020F0502020204030204" pitchFamily="34" charset="0"/>
              </a:rPr>
              <a:t>Concluding Prayer …</a:t>
            </a:r>
          </a:p>
        </p:txBody>
      </p:sp>
      <p:pic>
        <p:nvPicPr>
          <p:cNvPr id="3" name="Picture 2">
            <a:extLst>
              <a:ext uri="{FF2B5EF4-FFF2-40B4-BE49-F238E27FC236}">
                <a16:creationId xmlns:a16="http://schemas.microsoft.com/office/drawing/2014/main" xmlns="" id="{80FAF59B-01B3-0E41-B5FB-1EAD97FBBE08}"/>
              </a:ext>
            </a:extLst>
          </p:cNvPr>
          <p:cNvPicPr/>
          <p:nvPr/>
        </p:nvPicPr>
        <p:blipFill>
          <a:blip r:embed="rId3"/>
          <a:srcRect l="23808" t="13468" r="23808" b="13468"/>
          <a:stretch>
            <a:fillRect/>
          </a:stretch>
        </p:blipFill>
        <p:spPr bwMode="auto">
          <a:xfrm>
            <a:off x="358346" y="5892842"/>
            <a:ext cx="803189" cy="743859"/>
          </a:xfrm>
          <a:prstGeom prst="rect">
            <a:avLst/>
          </a:prstGeom>
          <a:noFill/>
          <a:ln w="9525">
            <a:noFill/>
            <a:miter lim="800000"/>
            <a:headEnd/>
            <a:tailEnd/>
          </a:ln>
        </p:spPr>
      </p:pic>
      <p:sp>
        <p:nvSpPr>
          <p:cNvPr id="4" name="Rectangle 3">
            <a:extLst>
              <a:ext uri="{FF2B5EF4-FFF2-40B4-BE49-F238E27FC236}">
                <a16:creationId xmlns:a16="http://schemas.microsoft.com/office/drawing/2014/main" xmlns="" id="{E5BB1E52-D471-B24B-8CCF-496EE080E153}"/>
              </a:ext>
            </a:extLst>
          </p:cNvPr>
          <p:cNvSpPr/>
          <p:nvPr/>
        </p:nvSpPr>
        <p:spPr>
          <a:xfrm>
            <a:off x="4694270" y="6264771"/>
            <a:ext cx="2803461" cy="369332"/>
          </a:xfrm>
          <a:prstGeom prst="rect">
            <a:avLst/>
          </a:prstGeom>
        </p:spPr>
        <p:txBody>
          <a:bodyPr wrap="none">
            <a:spAutoFit/>
          </a:bodyPr>
          <a:lstStyle/>
          <a:p>
            <a:pPr algn="ctr"/>
            <a:r>
              <a:rPr lang="en-US" dirty="0">
                <a:solidFill>
                  <a:srgbClr val="1D37FF"/>
                </a:solidFill>
              </a:rPr>
              <a:t>Mission of a Catholic School</a:t>
            </a:r>
          </a:p>
        </p:txBody>
      </p:sp>
    </p:spTree>
    <p:extLst>
      <p:ext uri="{BB962C8B-B14F-4D97-AF65-F5344CB8AC3E}">
        <p14:creationId xmlns:p14="http://schemas.microsoft.com/office/powerpoint/2010/main" xmlns="" val="7943774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415</TotalTime>
  <Words>451</Words>
  <Application>Microsoft Office PowerPoint</Application>
  <PresentationFormat>Custom</PresentationFormat>
  <Paragraphs>70</Paragraphs>
  <Slides>6</Slides>
  <Notes>6</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 Partners in Mission</vt:lpstr>
      <vt:lpstr>Let us pray …</vt:lpstr>
      <vt:lpstr>“The whole community remained faithful …” Acts of the Apostles 2:42-47</vt:lpstr>
      <vt:lpstr> The Catholic school is one  whose ethos or characteristic spirit  is rooted in its “Christian concept  of life centered on Jesus Christ:  He is the One who ennobles people,  gives meaning to human life,  and is the model which  the Catholic school offers to its pupils.”  Congregation for Catholic Education, The Catholic School, Rome 19 March 1977, n. 33-37</vt:lpstr>
      <vt:lpstr>Once in a while we meet a gentle person … a person who treads lightly, listens carefully, looks tenderly, and touches with reverence. Such a gentle person knows that true growth requires nurture not force. Let’s dress ourselves with gentleness. In our tough and unbending world  our gentleness can be a vivid reminder of  God’s presence among us.         Henri Nouwen</vt:lpstr>
      <vt:lpstr>Concluding Prayer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“Where two or three are gathered …”</dc:title>
  <dc:creator>Anne Doran</dc:creator>
  <cp:lastModifiedBy>Joan</cp:lastModifiedBy>
  <cp:revision>26</cp:revision>
  <cp:lastPrinted>2021-03-12T21:48:40Z</cp:lastPrinted>
  <dcterms:created xsi:type="dcterms:W3CDTF">2021-01-27T16:06:44Z</dcterms:created>
  <dcterms:modified xsi:type="dcterms:W3CDTF">2021-04-23T14:43:18Z</dcterms:modified>
</cp:coreProperties>
</file>