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2" r:id="rId4"/>
    <p:sldId id="263" r:id="rId5"/>
    <p:sldId id="261" r:id="rId6"/>
    <p:sldId id="260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7FF"/>
    <a:srgbClr val="FFFFE3"/>
    <a:srgbClr val="FFF7D0"/>
    <a:srgbClr val="FCFFB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73252"/>
  </p:normalViewPr>
  <p:slideViewPr>
    <p:cSldViewPr snapToGrid="0" snapToObjects="1">
      <p:cViewPr>
        <p:scale>
          <a:sx n="40" d="100"/>
          <a:sy n="40" d="100"/>
        </p:scale>
        <p:origin x="-1094" y="34"/>
      </p:cViewPr>
      <p:guideLst>
        <p:guide orient="horz" pos="2160"/>
        <p:guide pos="3840"/>
      </p:guideLst>
    </p:cSldViewPr>
  </p:slideViewPr>
  <p:notesTextViewPr>
    <p:cViewPr>
      <p:scale>
        <a:sx n="120" d="100"/>
        <a:sy n="12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04E64-E897-FE47-863A-F832F3CDD2DF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B039A-FD80-E04A-93C4-A8FABFFEC8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6911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Prepare the space to be used – chairs, candle, bible, music, </a:t>
            </a:r>
            <a:r>
              <a:rPr lang="en-US" dirty="0" smtClean="0"/>
              <a:t>PowerPoint </a:t>
            </a:r>
            <a:r>
              <a:rPr lang="en-US" dirty="0"/>
              <a:t>if using this</a:t>
            </a:r>
          </a:p>
          <a:p>
            <a:r>
              <a:rPr lang="en-US" dirty="0"/>
              <a:t>l</a:t>
            </a:r>
            <a:r>
              <a:rPr lang="en-US" dirty="0" smtClean="0"/>
              <a:t>ight </a:t>
            </a:r>
            <a:r>
              <a:rPr lang="en-US" dirty="0"/>
              <a:t>the candle</a:t>
            </a:r>
          </a:p>
          <a:p>
            <a:endParaRPr lang="en-US" dirty="0"/>
          </a:p>
          <a:p>
            <a:r>
              <a:rPr lang="en-US" dirty="0"/>
              <a:t>Bible; Candle; Music;</a:t>
            </a:r>
          </a:p>
          <a:p>
            <a:endParaRPr lang="en-US" dirty="0"/>
          </a:p>
          <a:p>
            <a:r>
              <a:rPr lang="en-US" dirty="0"/>
              <a:t>Welcome staff</a:t>
            </a:r>
          </a:p>
          <a:p>
            <a:r>
              <a:rPr lang="en-US" dirty="0"/>
              <a:t>Explain theme of prayer service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1573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aseline="0" dirty="0"/>
              <a:t>Invite staff to sit comfortably</a:t>
            </a:r>
          </a:p>
          <a:p>
            <a:endParaRPr lang="en-US" sz="1100" baseline="0" dirty="0"/>
          </a:p>
          <a:p>
            <a:r>
              <a:rPr lang="en-US" sz="1100" baseline="0" dirty="0"/>
              <a:t>Put any items on the floor</a:t>
            </a:r>
          </a:p>
          <a:p>
            <a:endParaRPr lang="en-US" sz="1100" baseline="0" dirty="0"/>
          </a:p>
          <a:p>
            <a:r>
              <a:rPr lang="en-US" sz="1100" baseline="0" dirty="0"/>
              <a:t>Pray Opening prayer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095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few moments of quietness, stillness, taking time to be in God’s presence, to set aside the cares and worries – to be still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1408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may be read by one member of staff or shared between a few members – plan in advance</a:t>
            </a:r>
          </a:p>
          <a:p>
            <a:endParaRPr lang="en-US" dirty="0"/>
          </a:p>
          <a:p>
            <a:r>
              <a:rPr lang="en-US" dirty="0"/>
              <a:t>The Gospel should be read slowly, meditatively, with pauses between sentences</a:t>
            </a:r>
          </a:p>
          <a:p>
            <a:endParaRPr lang="en-US" dirty="0"/>
          </a:p>
          <a:p>
            <a:r>
              <a:rPr lang="en-US" dirty="0"/>
              <a:t>After a few moments you may read the passage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6951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Decide on a time limit for this reflection period</a:t>
            </a:r>
          </a:p>
          <a:p>
            <a:r>
              <a:rPr lang="en-US" dirty="0"/>
              <a:t>There is no pressure</a:t>
            </a:r>
          </a:p>
          <a:p>
            <a:r>
              <a:rPr lang="en-US" dirty="0"/>
              <a:t>It is entirely personal</a:t>
            </a:r>
          </a:p>
          <a:p>
            <a:r>
              <a:rPr lang="en-US" dirty="0"/>
              <a:t>Let the Gospel passage speak to you</a:t>
            </a:r>
          </a:p>
          <a:p>
            <a:endParaRPr lang="en-US" dirty="0"/>
          </a:p>
          <a:p>
            <a:r>
              <a:rPr lang="en-US" dirty="0"/>
              <a:t>Jesus rebukes the storm with authority. What does this tell me about Jesus’ relationship with his disciples?</a:t>
            </a:r>
          </a:p>
          <a:p>
            <a:endParaRPr lang="en-US" dirty="0"/>
          </a:p>
          <a:p>
            <a:r>
              <a:rPr lang="en-US" dirty="0"/>
              <a:t>Hold the word/phrase/gesture as the passage is re-read to memorise and contemplate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2197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Allow time for quiet prayer</a:t>
            </a:r>
          </a:p>
          <a:p>
            <a:endParaRPr lang="en-US" dirty="0"/>
          </a:p>
          <a:p>
            <a:r>
              <a:rPr lang="en-US" dirty="0"/>
              <a:t>Decide on length of time before you begin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8157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may choose a prayer to pray together </a:t>
            </a:r>
            <a:r>
              <a:rPr lang="en-US" dirty="0" smtClean="0"/>
              <a:t>e.g. </a:t>
            </a:r>
            <a:r>
              <a:rPr lang="en-US" dirty="0"/>
              <a:t>school prayer</a:t>
            </a:r>
          </a:p>
          <a:p>
            <a:endParaRPr lang="en-US" dirty="0"/>
          </a:p>
          <a:p>
            <a:r>
              <a:rPr lang="en-US" dirty="0"/>
              <a:t>Choose another piece of music or hymn or have someone play or sing a hymn</a:t>
            </a:r>
          </a:p>
          <a:p>
            <a:endParaRPr lang="en-US" dirty="0"/>
          </a:p>
          <a:p>
            <a:r>
              <a:rPr lang="en-US" dirty="0"/>
              <a:t>Do </a:t>
            </a:r>
            <a:r>
              <a:rPr lang="en-US" dirty="0" smtClean="0"/>
              <a:t>Not </a:t>
            </a:r>
            <a:r>
              <a:rPr lang="en-US" dirty="0"/>
              <a:t>B</a:t>
            </a:r>
            <a:r>
              <a:rPr lang="en-US" dirty="0" smtClean="0"/>
              <a:t>e Afraid, </a:t>
            </a:r>
            <a:r>
              <a:rPr lang="en-US" dirty="0"/>
              <a:t>Bernard Sexton</a:t>
            </a:r>
          </a:p>
          <a:p>
            <a:r>
              <a:rPr lang="en-US" dirty="0"/>
              <a:t>Our </a:t>
            </a:r>
            <a:r>
              <a:rPr lang="en-US" dirty="0" smtClean="0"/>
              <a:t>Eyes </a:t>
            </a:r>
            <a:r>
              <a:rPr lang="en-US" dirty="0"/>
              <a:t>are </a:t>
            </a:r>
            <a:r>
              <a:rPr lang="en-US" dirty="0" smtClean="0"/>
              <a:t>Fixed </a:t>
            </a:r>
            <a:r>
              <a:rPr lang="en-US" dirty="0"/>
              <a:t>on the Lord, Ephrem Feeley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94595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19E0E2-201D-3E4A-8E34-67E98B046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8D0DFB2-30C4-D944-AD3D-633AADC554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DA4D24-7778-2146-8F1D-4F95BFFB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738AF5-997C-224E-9152-21272A7F4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E27CB6-A95E-5945-93FD-17BF7D478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129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A75ACB-B8AF-9A4A-82A1-85DCBB42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7947F5B-8DF1-634D-BAA2-1E4BDAEB7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BF7477-5D48-9047-BD6C-B23E5EF2D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8A898FE-798A-184A-B8B6-2D8860B8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AB896F-67D7-6B4A-BDD1-FF28846C4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425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715D5B3-0033-F549-B4B7-4BE553C578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D99899A-748C-9340-9058-5325E5C3E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143DE91-DBC6-584B-82E4-8ECC2961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8951EA2-3823-3D43-B375-D7688CFAD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A518CF3-7551-E841-9BBC-6168A03D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65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316867-490F-304C-8F34-43730DA6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D4A814-1C36-1E47-B57B-104A6B914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746A966-7570-C840-A8DF-83BA338B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B5FA368-FCE2-9243-9ACE-2E04D54D0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9102B19-EC2A-A54C-897E-4FA581D07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005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B82785-AFEA-B740-AEE7-BD91BFBC8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874EAED-2E5B-F642-A9E7-69C17245A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4C93E11-E7C6-9C4C-9483-A3DB717F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FACF628-193C-EE42-BFA9-69FC995BD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25EACC4-8013-9849-B158-E6F2266DE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210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F934F6-32B2-6544-BA59-050F414DC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8A1AAB2-1DF1-5A45-9C4D-BE423F82D8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76EB72-8F58-3246-995E-78C956A99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71108E2-C4E0-6A43-95C4-DCF49378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59BC2C-A58D-7C4B-AD95-CC112A210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0AD844-BE3B-7346-902D-DB740988E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668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77A701-863E-2842-8D40-62FD3EB94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205CF8F-048C-5E44-A1D6-1D0DBA4DA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0E7774D-DB56-FB43-8B5C-675C87512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68FFCF0-F191-4149-8FF7-569AA2DD09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36E943B-4A14-7746-82B9-B45D66B70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BDDB5C1-F929-2F4B-8477-54F98C68B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18D9A8B-6109-F14E-A497-4E3F89DC7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9427534-8556-134F-8FF5-5FFD41654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7668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6B4E6C-0945-614B-833B-6EAA2BDB9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79B2BDF-4CAC-5740-B639-2B1EB9120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E31CD42-3BAE-FC4C-900B-97BABF3E8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B1AF62D-CAC3-8646-9157-BA53EA634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469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F14C897-206C-224D-9534-6F754620E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F2A8FBB-29D8-E042-B6BE-E214C4E11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9D4735C-CD50-1E44-B2F0-97E53A28F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7872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880EE-76D3-7B48-9019-73B38E9DD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C4B706-5BBA-2A49-AF47-4A5F9AE4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93FC97-0180-CC4E-A84F-DD93D0C56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CAA14C-6FF8-FA45-A8C2-37B5A6F5A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69C804E-43C7-444C-9874-5AEAB24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60F3AFD-1B9A-3749-ABB5-B66CCC5E4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390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1897D9-D621-6B4C-8AA5-39C49DEFB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F978F23-1BFF-1045-9D0C-AF83B4849F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E35598D-33D1-4742-A27E-DCA294DDB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066BD26-97AD-0C49-8304-DB3863B8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197C8A0-D9DD-CE41-A23C-E455E57AF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D03816F-3AB4-1041-AA3D-71FD20742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9484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08B88FC-0F4A-EA4B-90DB-08232F08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9245411-847C-4A40-B89F-892018AF1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BD4C011-F77C-974B-BE60-8979BEBE62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886A6-6398-644D-A992-40C0A691F78E}" type="datetimeFigureOut">
              <a:rPr lang="en-US" smtClean="0"/>
              <a:pPr/>
              <a:t>4/23/2021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B3B4D77-AF83-F845-8AD7-58486F643C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D8E72C1-E137-7346-A9A6-2EA1B022F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5F3B8-54DD-204B-937C-216104B09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433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F5piKdjMr44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A592767E-924D-024C-B258-3C35762F8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934" y="235902"/>
            <a:ext cx="11396132" cy="1379566"/>
          </a:xfrm>
        </p:spPr>
        <p:txBody>
          <a:bodyPr anchor="ctr">
            <a:normAutofit fontScale="90000"/>
          </a:bodyPr>
          <a:lstStyle/>
          <a:p>
            <a:r>
              <a:rPr lang="en-US" sz="4800" dirty="0">
                <a:solidFill>
                  <a:srgbClr val="1D37FF"/>
                </a:solidFill>
                <a:latin typeface="Chalkboard SE" panose="03050602040202020205" pitchFamily="66" charset="77"/>
              </a:rPr>
              <a:t/>
            </a:r>
            <a:br>
              <a:rPr lang="en-US" sz="4800" dirty="0">
                <a:solidFill>
                  <a:srgbClr val="1D37FF"/>
                </a:solidFill>
                <a:latin typeface="Chalkboard SE" panose="03050602040202020205" pitchFamily="66" charset="77"/>
              </a:rPr>
            </a:br>
            <a:r>
              <a:rPr lang="en-US" sz="4800" dirty="0">
                <a:solidFill>
                  <a:srgbClr val="1D37FF"/>
                </a:solidFill>
                <a:latin typeface="Chalkboard SE" panose="03050602040202020205" pitchFamily="66" charset="77"/>
              </a:rPr>
              <a:t>A time to be </a:t>
            </a:r>
            <a:r>
              <a:rPr lang="en-US" sz="4800" dirty="0" smtClean="0">
                <a:solidFill>
                  <a:srgbClr val="1D37FF"/>
                </a:solidFill>
                <a:latin typeface="Chalkboard SE" panose="03050602040202020205" pitchFamily="66" charset="77"/>
              </a:rPr>
              <a:t>still …</a:t>
            </a:r>
            <a:endParaRPr lang="en-US" sz="4800" dirty="0">
              <a:solidFill>
                <a:srgbClr val="1D37FF"/>
              </a:solidFill>
              <a:latin typeface="Chalkboard SE" panose="03050602040202020205" pitchFamily="66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96AF1A0-F1B8-1E43-B4AE-1AC662AD525B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urning candle,mood,candle,candlelight,atmosphere - free image from  needpix.com">
            <a:extLst>
              <a:ext uri="{FF2B5EF4-FFF2-40B4-BE49-F238E27FC236}">
                <a16:creationId xmlns="" xmlns:a16="http://schemas.microsoft.com/office/drawing/2014/main" id="{258A3E9F-2E24-794D-B8F1-E292943F7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1863117"/>
            <a:ext cx="3009900" cy="4013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C67629-97E3-2F4A-857F-A823893FA4C6}"/>
              </a:ext>
            </a:extLst>
          </p:cNvPr>
          <p:cNvSpPr txBox="1"/>
          <p:nvPr/>
        </p:nvSpPr>
        <p:spPr>
          <a:xfrm>
            <a:off x="1871869" y="6264771"/>
            <a:ext cx="8448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1D37FF"/>
                </a:solidFill>
              </a:rPr>
              <a:t>A Quiet Time</a:t>
            </a:r>
          </a:p>
        </p:txBody>
      </p:sp>
    </p:spTree>
    <p:extLst>
      <p:ext uri="{BB962C8B-B14F-4D97-AF65-F5344CB8AC3E}">
        <p14:creationId xmlns="" xmlns:p14="http://schemas.microsoft.com/office/powerpoint/2010/main" val="165163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385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1D37FF"/>
                </a:solidFill>
                <a:latin typeface="Chalkboard" panose="03050602040202020205" pitchFamily="66" charset="77"/>
              </a:rPr>
              <a:t>Opening Prayer …</a:t>
            </a:r>
            <a:endParaRPr lang="en-US" sz="3600" dirty="0">
              <a:solidFill>
                <a:srgbClr val="1D37FF"/>
              </a:solidFill>
              <a:latin typeface="Chalkboard" panose="03050602040202020205" pitchFamily="66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B5B3610-80C1-8442-A920-FE6E3FCDF6A0}"/>
              </a:ext>
            </a:extLst>
          </p:cNvPr>
          <p:cNvSpPr/>
          <p:nvPr/>
        </p:nvSpPr>
        <p:spPr>
          <a:xfrm>
            <a:off x="1453244" y="1282948"/>
            <a:ext cx="95195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Come Holy Spirit, guide and enlighten us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That we may impart God’s wisdom and understanding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To the young people in our care.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May we help them in their quest for knowledge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And in living just and upright lives.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Spirit of wisdom and understanding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Fill our hearts as we begin our meeting today.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 smtClean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  <a:endParaRPr lang="en-IE" b="1" dirty="0">
              <a:solidFill>
                <a:srgbClr val="1D37FF"/>
              </a:solidFill>
              <a:effectLst/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1EEF667-A4AB-DC43-8C55-8E59400CA57A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674EB0E-90B6-AA46-A3C4-080166BD9BA2}"/>
              </a:ext>
            </a:extLst>
          </p:cNvPr>
          <p:cNvSpPr/>
          <p:nvPr/>
        </p:nvSpPr>
        <p:spPr>
          <a:xfrm>
            <a:off x="5484097" y="6264771"/>
            <a:ext cx="1223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Quiet Time</a:t>
            </a:r>
          </a:p>
        </p:txBody>
      </p:sp>
    </p:spTree>
    <p:extLst>
      <p:ext uri="{BB962C8B-B14F-4D97-AF65-F5344CB8AC3E}">
        <p14:creationId xmlns="" xmlns:p14="http://schemas.microsoft.com/office/powerpoint/2010/main" val="102625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D37FF"/>
                </a:solidFill>
                <a:latin typeface="Chalkboard" panose="03050602040202020205" pitchFamily="66" charset="77"/>
              </a:rPr>
              <a:t>Be still and know …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ADF97C7-92F5-9D43-83EC-623DF361229B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CE864EE-9104-BE44-B201-B05BE9C64D90}"/>
              </a:ext>
            </a:extLst>
          </p:cNvPr>
          <p:cNvSpPr/>
          <p:nvPr/>
        </p:nvSpPr>
        <p:spPr>
          <a:xfrm>
            <a:off x="5484101" y="6264771"/>
            <a:ext cx="1223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Quiet Time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02E7E94-9F6A-2B45-B8F9-83813D00A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450" y="1676435"/>
            <a:ext cx="7192987" cy="44359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0880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1D37FF"/>
                </a:solidFill>
                <a:latin typeface="Chalkboard" panose="03050602040202020205" pitchFamily="66" charset="77"/>
              </a:rPr>
              <a:t>“Even the wind and the sea obey him”</a:t>
            </a:r>
            <a:br>
              <a:rPr lang="en-US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i="1" dirty="0">
                <a:solidFill>
                  <a:srgbClr val="1D37FF"/>
                </a:solidFill>
                <a:latin typeface="Chalkboard" panose="03050602040202020205" pitchFamily="66" charset="77"/>
              </a:rPr>
              <a:t>Mk 4:35–41; Mt 8:23-27; Lk 8:22-25</a:t>
            </a:r>
            <a:endParaRPr lang="en-US" i="1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C5EA177-AD7A-834D-AD77-F78CC6E3BC8B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4F21DC5-FC78-6C45-970C-28037A3FD5D6}"/>
              </a:ext>
            </a:extLst>
          </p:cNvPr>
          <p:cNvSpPr/>
          <p:nvPr/>
        </p:nvSpPr>
        <p:spPr>
          <a:xfrm>
            <a:off x="5484101" y="6264771"/>
            <a:ext cx="1223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Quiet Time</a:t>
            </a:r>
          </a:p>
        </p:txBody>
      </p:sp>
      <p:pic>
        <p:nvPicPr>
          <p:cNvPr id="2050" name="Picture 2" descr="Open Bible PNG | PNG All">
            <a:extLst>
              <a:ext uri="{FF2B5EF4-FFF2-40B4-BE49-F238E27FC236}">
                <a16:creationId xmlns="" xmlns:a16="http://schemas.microsoft.com/office/drawing/2014/main" id="{AED92494-20C2-E14F-B75F-DB6858CDC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817" y="2173179"/>
            <a:ext cx="9476201" cy="3609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6415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6634"/>
            <a:ext cx="10515600" cy="7438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endParaRPr lang="en-US" sz="3200" b="1" dirty="0">
              <a:solidFill>
                <a:srgbClr val="1D37FF"/>
              </a:solidFill>
              <a:latin typeface="Chalkboard" panose="03050602040202020205" pitchFamily="66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C9DDFA0-6392-2F42-B709-6532A5AC69E3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B72F12E-19CF-A54F-A185-6816D00B6156}"/>
              </a:ext>
            </a:extLst>
          </p:cNvPr>
          <p:cNvSpPr/>
          <p:nvPr/>
        </p:nvSpPr>
        <p:spPr>
          <a:xfrm>
            <a:off x="5484101" y="6267369"/>
            <a:ext cx="1223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Quiet Time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B428041-298F-304E-88B0-3D92368089CE}"/>
              </a:ext>
            </a:extLst>
          </p:cNvPr>
          <p:cNvSpPr/>
          <p:nvPr/>
        </p:nvSpPr>
        <p:spPr>
          <a:xfrm>
            <a:off x="1161535" y="489885"/>
            <a:ext cx="9835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1D37FF"/>
                </a:solidFill>
                <a:latin typeface="Chalkboard" panose="03050602040202020205" pitchFamily="66" charset="77"/>
              </a:rPr>
              <a:t>Meeting Jesus in the Gospel …</a:t>
            </a:r>
            <a:endParaRPr lang="en-US" sz="44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EC2AB80-4A2C-E547-B2EE-014A953972D2}"/>
              </a:ext>
            </a:extLst>
          </p:cNvPr>
          <p:cNvSpPr txBox="1"/>
          <p:nvPr/>
        </p:nvSpPr>
        <p:spPr>
          <a:xfrm rot="20595787">
            <a:off x="449882" y="2312155"/>
            <a:ext cx="550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does this Gospel passage say to me?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ECC7C55-7B35-344D-92CF-11D67D751539}"/>
              </a:ext>
            </a:extLst>
          </p:cNvPr>
          <p:cNvSpPr txBox="1"/>
          <p:nvPr/>
        </p:nvSpPr>
        <p:spPr>
          <a:xfrm rot="1002236">
            <a:off x="6915150" y="1891086"/>
            <a:ext cx="49577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God has called me here today, now, for a reason.</a:t>
            </a:r>
          </a:p>
          <a:p>
            <a:pPr algn="ctr"/>
            <a:endParaRPr lang="en-US" sz="1000" dirty="0"/>
          </a:p>
          <a:p>
            <a:pPr algn="ctr"/>
            <a:r>
              <a:rPr lang="en-US" sz="2400" dirty="0"/>
              <a:t>Now is the time to reflect and </a:t>
            </a:r>
            <a:endParaRPr lang="en-US" sz="2400" dirty="0" smtClean="0"/>
          </a:p>
          <a:p>
            <a:pPr algn="ctr"/>
            <a:r>
              <a:rPr lang="en-US" sz="2400" dirty="0" smtClean="0"/>
              <a:t>find that </a:t>
            </a:r>
            <a:r>
              <a:rPr lang="en-US" sz="2400" dirty="0"/>
              <a:t>reason and hear what God has chosen to tell me.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8781040-D7D3-F043-855E-A1568B868B81}"/>
              </a:ext>
            </a:extLst>
          </p:cNvPr>
          <p:cNvSpPr txBox="1"/>
          <p:nvPr/>
        </p:nvSpPr>
        <p:spPr>
          <a:xfrm>
            <a:off x="940818" y="3979678"/>
            <a:ext cx="7501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What has drawn my attention or struck me in some way?</a:t>
            </a:r>
          </a:p>
          <a:p>
            <a:pPr algn="ctr"/>
            <a:endParaRPr lang="en-US" sz="1200" i="1" dirty="0">
              <a:solidFill>
                <a:srgbClr val="FF0000"/>
              </a:solidFill>
            </a:endParaRPr>
          </a:p>
          <a:p>
            <a:pPr algn="ctr"/>
            <a:r>
              <a:rPr lang="en-US" sz="2400" i="1" dirty="0">
                <a:solidFill>
                  <a:srgbClr val="FF0000"/>
                </a:solidFill>
              </a:rPr>
              <a:t>Why? Was it a person? A word? A situation? A gesture?</a:t>
            </a:r>
          </a:p>
          <a:p>
            <a:pPr algn="ctr"/>
            <a:endParaRPr lang="en-US" sz="1200" i="1" dirty="0">
              <a:solidFill>
                <a:srgbClr val="FF0000"/>
              </a:solidFill>
            </a:endParaRPr>
          </a:p>
          <a:p>
            <a:pPr algn="ctr"/>
            <a:r>
              <a:rPr lang="en-US" sz="2400" i="1" dirty="0">
                <a:solidFill>
                  <a:srgbClr val="FF0000"/>
                </a:solidFill>
              </a:rPr>
              <a:t>What is God saying to me through these words today?</a:t>
            </a:r>
          </a:p>
        </p:txBody>
      </p:sp>
    </p:spTree>
    <p:extLst>
      <p:ext uri="{BB962C8B-B14F-4D97-AF65-F5344CB8AC3E}">
        <p14:creationId xmlns="" xmlns:p14="http://schemas.microsoft.com/office/powerpoint/2010/main" val="4270884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940" y="5351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4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endParaRPr lang="en-US" sz="2800" i="1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611BCC4-919F-624E-B81E-8D47DD674E1E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32EAB72-F730-BC42-98AA-0616ED419D71}"/>
              </a:ext>
            </a:extLst>
          </p:cNvPr>
          <p:cNvSpPr/>
          <p:nvPr/>
        </p:nvSpPr>
        <p:spPr>
          <a:xfrm>
            <a:off x="5484101" y="6308209"/>
            <a:ext cx="1223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Quiet Time</a:t>
            </a:r>
          </a:p>
        </p:txBody>
      </p:sp>
      <p:pic>
        <p:nvPicPr>
          <p:cNvPr id="1026" name="Picture 2" descr="Christ in the Storm | Rembrandt paintings, Rembrandt van rijn, Rembrandt">
            <a:extLst>
              <a:ext uri="{FF2B5EF4-FFF2-40B4-BE49-F238E27FC236}">
                <a16:creationId xmlns="" xmlns:a16="http://schemas.microsoft.com/office/drawing/2014/main" id="{ADB3F9FD-821B-3A41-AD32-B491743FF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788" y="546681"/>
            <a:ext cx="3812060" cy="57180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2D911C8-83AD-884A-92FD-8019D00BBF71}"/>
              </a:ext>
            </a:extLst>
          </p:cNvPr>
          <p:cNvSpPr txBox="1"/>
          <p:nvPr/>
        </p:nvSpPr>
        <p:spPr>
          <a:xfrm>
            <a:off x="6095999" y="2173573"/>
            <a:ext cx="5326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1D37FF"/>
                </a:solidFill>
              </a:rPr>
              <a:t>God has spoken to me</a:t>
            </a:r>
          </a:p>
          <a:p>
            <a:pPr algn="ctr"/>
            <a:endParaRPr lang="en-US" sz="4400" b="1" dirty="0">
              <a:solidFill>
                <a:srgbClr val="1D37FF"/>
              </a:solidFill>
            </a:endParaRPr>
          </a:p>
          <a:p>
            <a:pPr algn="ctr"/>
            <a:r>
              <a:rPr lang="en-US" sz="4400" b="1" dirty="0">
                <a:solidFill>
                  <a:srgbClr val="1D37FF"/>
                </a:solidFill>
              </a:rPr>
              <a:t>What is my reply?</a:t>
            </a:r>
          </a:p>
        </p:txBody>
      </p:sp>
    </p:spTree>
    <p:extLst>
      <p:ext uri="{BB962C8B-B14F-4D97-AF65-F5344CB8AC3E}">
        <p14:creationId xmlns="" xmlns:p14="http://schemas.microsoft.com/office/powerpoint/2010/main" val="395678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F8E656-EEAD-B645-B9FC-4F60FF7F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63" y="457733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D37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 Prayer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0FAF59B-01B3-0E41-B5FB-1EAD97FBBE08}"/>
              </a:ext>
            </a:extLst>
          </p:cNvPr>
          <p:cNvPicPr/>
          <p:nvPr/>
        </p:nvPicPr>
        <p:blipFill>
          <a:blip r:embed="rId4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5BB1E52-D471-B24B-8CCF-496EE080E153}"/>
              </a:ext>
            </a:extLst>
          </p:cNvPr>
          <p:cNvSpPr/>
          <p:nvPr/>
        </p:nvSpPr>
        <p:spPr>
          <a:xfrm>
            <a:off x="5484101" y="6264771"/>
            <a:ext cx="1223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Quiet Time</a:t>
            </a:r>
          </a:p>
        </p:txBody>
      </p:sp>
      <p:pic>
        <p:nvPicPr>
          <p:cNvPr id="5" name="Online Media 4" descr="Do Not Be Afraid- Bernard Sexton">
            <a:hlinkClick r:id="" action="ppaction://media"/>
            <a:extLst>
              <a:ext uri="{FF2B5EF4-FFF2-40B4-BE49-F238E27FC236}">
                <a16:creationId xmlns="" xmlns:a16="http://schemas.microsoft.com/office/drawing/2014/main" id="{91D0C916-FBFF-6840-9EED-FC1ED34BB34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48352" y="1545001"/>
            <a:ext cx="7695295" cy="43478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437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429</Words>
  <Application>Microsoft Office PowerPoint</Application>
  <PresentationFormat>Custom</PresentationFormat>
  <Paragraphs>79</Paragraphs>
  <Slides>7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A time to be still …</vt:lpstr>
      <vt:lpstr>Opening Prayer …</vt:lpstr>
      <vt:lpstr>Be still and know …</vt:lpstr>
      <vt:lpstr>“Even the wind and the sea obey him” Mk 4:35–41; Mt 8:23-27; Lk 8:22-25</vt:lpstr>
      <vt:lpstr>    </vt:lpstr>
      <vt:lpstr> </vt:lpstr>
      <vt:lpstr>Final Prayer 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“Where two or three are gathered …”</dc:title>
  <dc:creator>Anne Doran</dc:creator>
  <cp:lastModifiedBy>Joan</cp:lastModifiedBy>
  <cp:revision>22</cp:revision>
  <cp:lastPrinted>2021-03-14T14:10:11Z</cp:lastPrinted>
  <dcterms:created xsi:type="dcterms:W3CDTF">2021-01-27T16:06:44Z</dcterms:created>
  <dcterms:modified xsi:type="dcterms:W3CDTF">2021-04-23T14:32:19Z</dcterms:modified>
</cp:coreProperties>
</file>